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9"/>
  </p:notesMasterIdLst>
  <p:sldIdLst>
    <p:sldId id="270" r:id="rId5"/>
    <p:sldId id="308" r:id="rId6"/>
    <p:sldId id="310" r:id="rId7"/>
    <p:sldId id="256" r:id="rId8"/>
    <p:sldId id="271" r:id="rId9"/>
    <p:sldId id="273" r:id="rId10"/>
    <p:sldId id="329" r:id="rId11"/>
    <p:sldId id="272" r:id="rId12"/>
    <p:sldId id="274" r:id="rId13"/>
    <p:sldId id="277" r:id="rId14"/>
    <p:sldId id="275" r:id="rId15"/>
    <p:sldId id="311" r:id="rId16"/>
    <p:sldId id="280" r:id="rId17"/>
    <p:sldId id="281" r:id="rId18"/>
    <p:sldId id="282" r:id="rId19"/>
    <p:sldId id="283" r:id="rId20"/>
    <p:sldId id="284" r:id="rId21"/>
    <p:sldId id="286" r:id="rId22"/>
    <p:sldId id="323" r:id="rId23"/>
    <p:sldId id="324" r:id="rId24"/>
    <p:sldId id="325" r:id="rId25"/>
    <p:sldId id="326" r:id="rId26"/>
    <p:sldId id="327" r:id="rId27"/>
    <p:sldId id="278" r:id="rId28"/>
    <p:sldId id="279" r:id="rId29"/>
    <p:sldId id="334" r:id="rId30"/>
    <p:sldId id="337" r:id="rId31"/>
    <p:sldId id="338" r:id="rId32"/>
    <p:sldId id="285" r:id="rId33"/>
    <p:sldId id="287" r:id="rId34"/>
    <p:sldId id="296" r:id="rId35"/>
    <p:sldId id="297" r:id="rId36"/>
    <p:sldId id="298" r:id="rId37"/>
    <p:sldId id="312" r:id="rId38"/>
    <p:sldId id="299" r:id="rId39"/>
    <p:sldId id="300" r:id="rId40"/>
    <p:sldId id="315" r:id="rId41"/>
    <p:sldId id="314" r:id="rId42"/>
    <p:sldId id="318" r:id="rId43"/>
    <p:sldId id="320" r:id="rId44"/>
    <p:sldId id="319" r:id="rId45"/>
    <p:sldId id="328" r:id="rId46"/>
    <p:sldId id="321" r:id="rId47"/>
    <p:sldId id="322" r:id="rId48"/>
    <p:sldId id="305" r:id="rId49"/>
    <p:sldId id="304" r:id="rId50"/>
    <p:sldId id="306" r:id="rId51"/>
    <p:sldId id="332" r:id="rId52"/>
    <p:sldId id="316" r:id="rId53"/>
    <p:sldId id="333" r:id="rId54"/>
    <p:sldId id="289" r:id="rId55"/>
    <p:sldId id="295" r:id="rId56"/>
    <p:sldId id="330" r:id="rId57"/>
    <p:sldId id="331" r:id="rId58"/>
  </p:sldIdLst>
  <p:sldSz cx="9144000" cy="6858000" type="screen4x3"/>
  <p:notesSz cx="6858000" cy="9144000"/>
  <p:embeddedFontLst>
    <p:embeddedFont>
      <p:font typeface="Bahnschrift Condensed" panose="020B0502040204020203" pitchFamily="34" charset="0"/>
      <p:regular r:id="rId60"/>
      <p:bold r:id="rId61"/>
    </p:embeddedFont>
    <p:embeddedFont>
      <p:font typeface="Century Gothic" panose="020B0502020202020204" pitchFamily="34" charset="0"/>
      <p:regular r:id="rId62"/>
      <p:bold r:id="rId63"/>
      <p:italic r:id="rId64"/>
      <p:boldItalic r:id="rId65"/>
    </p:embeddedFont>
    <p:embeddedFont>
      <p:font typeface="HGP創英角ｺﾞｼｯｸUB" panose="020B0900000000000000" pitchFamily="34" charset="-128"/>
      <p:regular r:id="rId66"/>
    </p:embeddedFont>
    <p:embeddedFont>
      <p:font typeface="メイリオ" panose="020B0604030504040204" pitchFamily="34" charset="-128"/>
      <p:regular r:id="rId67"/>
      <p:bold r:id="rId68"/>
      <p:italic r:id="rId69"/>
      <p:boldItalic r:id="rId70"/>
    </p:embeddedFont>
    <p:embeddedFont>
      <p:font typeface="游ゴシック" panose="020B0400000000000000" pitchFamily="34" charset="-128"/>
      <p:regular r:id="rId71"/>
      <p:bold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6F985-D1D3-9C4C-A95D-5F16326A6E39}" v="18" dt="2020-03-23T07:58:22.81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43"/>
  </p:normalViewPr>
  <p:slideViewPr>
    <p:cSldViewPr snapToGrid="0">
      <p:cViewPr>
        <p:scale>
          <a:sx n="131" d="100"/>
          <a:sy n="131" d="100"/>
        </p:scale>
        <p:origin x="15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34</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39</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47</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image" Target="../media/image9.png"/><Relationship Id="rId26" Type="http://schemas.openxmlformats.org/officeDocument/2006/relationships/image" Target="../media/image12.jpeg"/><Relationship Id="rId39" Type="http://schemas.openxmlformats.org/officeDocument/2006/relationships/image" Target="../media/image25.jpeg"/><Relationship Id="rId21" Type="http://schemas.openxmlformats.org/officeDocument/2006/relationships/slide" Target="slide13.xml"/><Relationship Id="rId34" Type="http://schemas.openxmlformats.org/officeDocument/2006/relationships/image" Target="../media/image20.png"/><Relationship Id="rId7" Type="http://schemas.openxmlformats.org/officeDocument/2006/relationships/slide" Target="slide53.xml"/><Relationship Id="rId12" Type="http://schemas.openxmlformats.org/officeDocument/2006/relationships/slide" Target="slide11.xml"/><Relationship Id="rId17" Type="http://schemas.openxmlformats.org/officeDocument/2006/relationships/image" Target="../media/image8.png"/><Relationship Id="rId25" Type="http://schemas.openxmlformats.org/officeDocument/2006/relationships/slide" Target="slide25.xml"/><Relationship Id="rId33" Type="http://schemas.openxmlformats.org/officeDocument/2006/relationships/image" Target="../media/image19.png"/><Relationship Id="rId38" Type="http://schemas.openxmlformats.org/officeDocument/2006/relationships/image" Target="../media/image24.jpeg"/><Relationship Id="rId2" Type="http://schemas.openxmlformats.org/officeDocument/2006/relationships/image" Target="../media/image1.png"/><Relationship Id="rId16" Type="http://schemas.openxmlformats.org/officeDocument/2006/relationships/image" Target="../media/image7.png"/><Relationship Id="rId20" Type="http://schemas.openxmlformats.org/officeDocument/2006/relationships/slide" Target="slide18.xml"/><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4.png"/><Relationship Id="rId24" Type="http://schemas.openxmlformats.org/officeDocument/2006/relationships/slide" Target="slide24.xml"/><Relationship Id="rId32" Type="http://schemas.openxmlformats.org/officeDocument/2006/relationships/image" Target="../media/image18.jpeg"/><Relationship Id="rId37" Type="http://schemas.openxmlformats.org/officeDocument/2006/relationships/image" Target="../media/image23.jpeg"/><Relationship Id="rId40"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11.png"/><Relationship Id="rId28" Type="http://schemas.openxmlformats.org/officeDocument/2006/relationships/image" Target="../media/image14.jpeg"/><Relationship Id="rId36" Type="http://schemas.openxmlformats.org/officeDocument/2006/relationships/image" Target="../media/image22.png"/><Relationship Id="rId10" Type="http://schemas.openxmlformats.org/officeDocument/2006/relationships/slide" Target="slide10.xml"/><Relationship Id="rId19" Type="http://schemas.openxmlformats.org/officeDocument/2006/relationships/slide" Target="slide17.xml"/><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15.xml"/><Relationship Id="rId14" Type="http://schemas.openxmlformats.org/officeDocument/2006/relationships/slide" Target="slide16.xml"/><Relationship Id="rId22" Type="http://schemas.openxmlformats.org/officeDocument/2006/relationships/image" Target="../media/image10.png"/><Relationship Id="rId27" Type="http://schemas.openxmlformats.org/officeDocument/2006/relationships/image" Target="../media/image13.jpeg"/><Relationship Id="rId30" Type="http://schemas.openxmlformats.org/officeDocument/2006/relationships/image" Target="../media/image16.jpeg"/><Relationship Id="rId35" Type="http://schemas.openxmlformats.org/officeDocument/2006/relationships/image" Target="../media/image21.png"/><Relationship Id="rId8" Type="http://schemas.openxmlformats.org/officeDocument/2006/relationships/image" Target="../media/image3.png"/><Relationship Id="rId3"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slide" Target="slide8.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7.png"/><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slide" Target="slide54.xml"/><Relationship Id="rId11" Type="http://schemas.openxmlformats.org/officeDocument/2006/relationships/image" Target="../media/image30.png"/><Relationship Id="rId5" Type="http://schemas.openxmlformats.org/officeDocument/2006/relationships/slide" Target="slide4.xml"/><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33.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0.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4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1.pn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42.jpe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525658561"/>
              </p:ext>
            </p:extLst>
          </p:nvPr>
        </p:nvGraphicFramePr>
        <p:xfrm>
          <a:off x="659384" y="1069082"/>
          <a:ext cx="6197599" cy="38486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a:t>2020.01.22</a:t>
                      </a:r>
                      <a:endParaRPr lang="ja-JP" sz="800" b="0" i="0" u="none" strike="noStrike" noProof="0"/>
                    </a:p>
                    <a:p>
                      <a:pPr marL="0" lvl="0" indent="0">
                        <a:spcBef>
                          <a:spcPts val="0"/>
                        </a:spcBef>
                        <a:spcAft>
                          <a:spcPts val="0"/>
                        </a:spcAft>
                        <a:buNone/>
                      </a:pPr>
                      <a:r>
                        <a:rPr lang="en-US" altLang="ja-JP" sz="800" b="0" i="0" u="none" strike="noStrike" noProof="0"/>
                        <a:t>#316 </a:t>
                      </a:r>
                      <a:r>
                        <a:rPr lang="en-US" altLang="ja-JP" sz="800" b="0" i="0" u="none" strike="noStrike" noProof="0">
                          <a:latin typeface="Century Gothic"/>
                        </a:rPr>
                        <a:t>(</a:t>
                      </a:r>
                      <a:r>
                        <a:rPr lang="ja-JP" sz="800" b="0" i="0" u="none" strike="noStrike" noProof="0">
                          <a:latin typeface="Century Gothic"/>
                        </a:rPr>
                        <a:t>増本</a:t>
                      </a:r>
                      <a:r>
                        <a:rPr lang="en-US" altLang="ja-JP" sz="800" b="0" i="0" u="none" strike="noStrike" noProof="0">
                          <a:latin typeface="Century Gothic"/>
                        </a:rPr>
                        <a:t>)</a:t>
                      </a:r>
                      <a:endParaRPr lang="ja-JP"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P8   </a:t>
                      </a:r>
                      <a:r>
                        <a:rPr lang="en-US" altLang="ja-JP" sz="800" err="1">
                          <a:effectLst/>
                        </a:rPr>
                        <a:t>一覧・分解を項目を分ける</a:t>
                      </a:r>
                      <a:r>
                        <a:rPr lang="en-US" altLang="ja-JP" sz="800">
                          <a:effectLst/>
                        </a:rPr>
                        <a:t>。</a:t>
                      </a:r>
                      <a:endParaRPr lang="ja-JP"/>
                    </a:p>
                    <a:p>
                      <a:pPr marL="0" lvl="0" indent="0" algn="l">
                        <a:lnSpc>
                          <a:spcPct val="100000"/>
                        </a:lnSpc>
                        <a:spcBef>
                          <a:spcPts val="0"/>
                        </a:spcBef>
                        <a:spcAft>
                          <a:spcPts val="0"/>
                        </a:spcAft>
                        <a:buNone/>
                      </a:pPr>
                      <a:r>
                        <a:rPr lang="en-US" altLang="ja-JP" sz="80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t>選択時のパーツ・結晶欄を削除。</a:t>
                      </a:r>
                      <a:endParaRPr lang="en-US" altLang="ja-JP" sz="800">
                        <a:effectLst/>
                      </a:endParaRPr>
                    </a:p>
                    <a:p>
                      <a:pPr marL="0" lvl="0" indent="0" algn="l">
                        <a:lnSpc>
                          <a:spcPct val="100000"/>
                        </a:lnSpc>
                        <a:spcBef>
                          <a:spcPts val="0"/>
                        </a:spcBef>
                        <a:spcAft>
                          <a:spcPts val="0"/>
                        </a:spcAft>
                        <a:buNone/>
                      </a:pPr>
                      <a:r>
                        <a:rPr lang="en-US" altLang="ja-JP" sz="800" err="1"/>
                        <a:t>売却確認ウィンドウ</a:t>
                      </a:r>
                      <a:r>
                        <a:rPr lang="ja-JP" altLang="en-US" sz="800"/>
                        <a:t>の</a:t>
                      </a:r>
                      <a:r>
                        <a:rPr lang="en-US" altLang="ja-JP" sz="800" err="1"/>
                        <a:t>文言を修正</a:t>
                      </a:r>
                      <a:r>
                        <a:rPr lang="ja-JP" altLang="en-US" sz="800"/>
                        <a:t>。</a:t>
                      </a:r>
                      <a:endParaRPr lang="en-US" altLang="ja-JP" sz="800"/>
                    </a:p>
                    <a:p>
                      <a:pPr marL="0" lvl="0" indent="0" algn="l">
                        <a:lnSpc>
                          <a:spcPct val="100000"/>
                        </a:lnSpc>
                        <a:spcBef>
                          <a:spcPts val="0"/>
                        </a:spcBef>
                        <a:spcAft>
                          <a:spcPts val="0"/>
                        </a:spcAft>
                        <a:buNone/>
                      </a:pPr>
                      <a:r>
                        <a:rPr lang="en-US" altLang="ja-JP" sz="800" err="1"/>
                        <a:t>装備中、</a:t>
                      </a:r>
                      <a:r>
                        <a:rPr lang="en-US" sz="800" b="0" i="0" u="none" strike="noStrike" noProof="0" err="1">
                          <a:latin typeface="Century Gothic"/>
                        </a:rPr>
                        <a:t>売却対象</a:t>
                      </a:r>
                      <a:r>
                        <a:rPr lang="en-US" altLang="ja-JP" sz="800" err="1"/>
                        <a:t>の示唆アイコンを変更</a:t>
                      </a:r>
                      <a:r>
                        <a:rPr lang="ja-JP" altLang="en-US" sz="800"/>
                        <a:t>。</a:t>
                      </a:r>
                      <a:endParaRPr lang="en-US" altLang="ja-JP" sz="800"/>
                    </a:p>
                    <a:p>
                      <a:pPr marL="0" lvl="0" indent="0" algn="l">
                        <a:lnSpc>
                          <a:spcPct val="100000"/>
                        </a:lnSpc>
                        <a:spcBef>
                          <a:spcPts val="0"/>
                        </a:spcBef>
                        <a:spcAft>
                          <a:spcPts val="0"/>
                        </a:spcAft>
                        <a:buNone/>
                      </a:pPr>
                      <a:r>
                        <a:rPr lang="en-US" altLang="ja-JP" sz="800" err="1"/>
                        <a:t>総所持数表示位置の変更、売却時選択数・総売却額の追記</a:t>
                      </a:r>
                      <a:endParaRPr lang="en-US" altLang="ja-JP" sz="80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t>2020.01.23</a:t>
                      </a:r>
                    </a:p>
                    <a:p>
                      <a:pPr marL="0" lvl="0" indent="0">
                        <a:spcBef>
                          <a:spcPts val="0"/>
                        </a:spcBef>
                        <a:spcAft>
                          <a:spcPts val="0"/>
                        </a:spcAft>
                        <a:buNone/>
                      </a:pPr>
                      <a:r>
                        <a:rPr lang="en-US" altLang="ja-JP" sz="800"/>
                        <a:t>#221 (</a:t>
                      </a:r>
                      <a:r>
                        <a:rPr lang="ja-JP" altLang="en-US" sz="800"/>
                        <a:t>増本</a:t>
                      </a:r>
                      <a:r>
                        <a:rPr lang="en-US" altLang="ja-JP" sz="800"/>
                        <a:t>)</a:t>
                      </a:r>
                      <a:endParaRPr lang="ja-JP" altLang="en-US" sz="800"/>
                    </a:p>
                  </a:txBody>
                  <a:tcPr marL="0" marR="0" marT="0" marB="0" anchor="ctr"/>
                </a:tc>
                <a:tc>
                  <a:txBody>
                    <a:bodyPr/>
                    <a:lstStyle/>
                    <a:p>
                      <a:pPr marL="0" lvl="0" indent="0" algn="l">
                        <a:lnSpc>
                          <a:spcPct val="100000"/>
                        </a:lnSpc>
                        <a:spcBef>
                          <a:spcPts val="0"/>
                        </a:spcBef>
                        <a:spcAft>
                          <a:spcPts val="0"/>
                        </a:spcAft>
                        <a:buNone/>
                      </a:pPr>
                      <a:r>
                        <a:rPr lang="en-US" altLang="ja-JP" sz="800">
                          <a:effectLst/>
                        </a:rPr>
                        <a:t>P14, 15, 16, 17</a:t>
                      </a:r>
                    </a:p>
                    <a:p>
                      <a:pPr marL="0" lvl="0" indent="0" algn="l">
                        <a:lnSpc>
                          <a:spcPct val="100000"/>
                        </a:lnSpc>
                        <a:spcBef>
                          <a:spcPts val="0"/>
                        </a:spcBef>
                        <a:spcAft>
                          <a:spcPts val="0"/>
                        </a:spcAft>
                        <a:buNone/>
                      </a:pPr>
                      <a:r>
                        <a:rPr lang="ja-JP" altLang="en-US" sz="800">
                          <a:effectLst/>
                        </a:rPr>
                        <a:t>「進化」→「上限解放」に変更。</a:t>
                      </a:r>
                      <a:endParaRPr lang="en-US" altLang="ja-JP" sz="800">
                        <a:effectLst/>
                      </a:endParaRPr>
                    </a:p>
                    <a:p>
                      <a:pPr marL="0" lvl="0" indent="0" algn="l">
                        <a:lnSpc>
                          <a:spcPct val="100000"/>
                        </a:lnSpc>
                        <a:spcBef>
                          <a:spcPts val="0"/>
                        </a:spcBef>
                        <a:spcAft>
                          <a:spcPts val="0"/>
                        </a:spcAft>
                        <a:buNone/>
                      </a:pPr>
                      <a:r>
                        <a:rPr lang="ja-JP" altLang="en-US" sz="800">
                          <a:effectLst/>
                        </a:rPr>
                        <a:t>画面タイトルと</a:t>
                      </a:r>
                      <a:r>
                        <a:rPr lang="en-US" altLang="ja-JP" sz="800">
                          <a:effectLst/>
                        </a:rPr>
                        <a:t>UI</a:t>
                      </a:r>
                      <a:r>
                        <a:rPr lang="ja-JP" altLang="en-US" sz="800">
                          <a:effectLst/>
                        </a:rPr>
                        <a:t>中の文言を変更</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2020.02.17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effectLst/>
                          <a:uLnTx/>
                          <a:uFillTx/>
                          <a:latin typeface="+mn-lt"/>
                          <a:ea typeface="+mn-ea"/>
                          <a:cs typeface="+mn-cs"/>
                        </a:rPr>
                        <a:t>(</a:t>
                      </a:r>
                      <a:r>
                        <a:rPr kumimoji="1" lang="ja-JP" altLang="en-US" sz="800" b="0" i="0" u="none" strike="noStrike" kern="1200" cap="none" spc="0" normalizeH="0" baseline="0" noProof="0">
                          <a:ln>
                            <a:noFill/>
                          </a:ln>
                          <a:effectLst/>
                          <a:uLnTx/>
                          <a:uFillTx/>
                          <a:latin typeface="+mn-lt"/>
                          <a:ea typeface="+mn-ea"/>
                          <a:cs typeface="+mn-cs"/>
                        </a:rPr>
                        <a:t>増本</a:t>
                      </a:r>
                      <a:r>
                        <a:rPr kumimoji="1" lang="en-US" altLang="ja-JP" sz="800" b="0" i="0" u="none" strike="noStrike" kern="1200" cap="none" spc="0" normalizeH="0" baseline="0" noProof="0">
                          <a:ln>
                            <a:noFill/>
                          </a:ln>
                          <a:effectLst/>
                          <a:uLnTx/>
                          <a:uFillTx/>
                          <a:latin typeface="+mn-lt"/>
                          <a:ea typeface="+mn-ea"/>
                          <a:cs typeface="+mn-cs"/>
                        </a:rPr>
                        <a:t>)</a:t>
                      </a:r>
                    </a:p>
                  </a:txBody>
                  <a:tcPr marL="0" marR="0" marT="0" marB="0" anchor="ctr"/>
                </a:tc>
                <a:tc>
                  <a:txBody>
                    <a:bodyPr/>
                    <a:lstStyle/>
                    <a:p>
                      <a:pPr marL="0" lvl="0" indent="0" algn="l">
                        <a:lnSpc>
                          <a:spcPct val="100000"/>
                        </a:lnSpc>
                        <a:spcBef>
                          <a:spcPts val="0"/>
                        </a:spcBef>
                        <a:spcAft>
                          <a:spcPts val="0"/>
                        </a:spcAft>
                        <a:buNone/>
                      </a:pPr>
                      <a:r>
                        <a:rPr lang="ja-JP" altLang="en-US" sz="800"/>
                        <a:t>強化時・レベル最大ウィンドウ追記</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marR="0" lvl="0" indent="0" algn="l">
                        <a:lnSpc>
                          <a:spcPct val="100000"/>
                        </a:lnSpc>
                        <a:spcBef>
                          <a:spcPts val="0"/>
                        </a:spcBef>
                        <a:spcAft>
                          <a:spcPts val="0"/>
                        </a:spcAft>
                        <a:buNone/>
                      </a:pPr>
                      <a:r>
                        <a:rPr lang="en-US" sz="900" b="0" i="0" u="none" strike="noStrike" noProof="0">
                          <a:latin typeface="Century Gothic"/>
                          <a:ea typeface="メイリオ"/>
                        </a:rPr>
                        <a:t>2020.03.02</a:t>
                      </a:r>
                    </a:p>
                    <a:p>
                      <a:pPr marL="0" marR="0" lvl="0" indent="0" algn="l">
                        <a:lnSpc>
                          <a:spcPct val="100000"/>
                        </a:lnSpc>
                        <a:spcBef>
                          <a:spcPts val="0"/>
                        </a:spcBef>
                        <a:spcAft>
                          <a:spcPts val="0"/>
                        </a:spcAft>
                        <a:buNone/>
                      </a:pPr>
                      <a:r>
                        <a:rPr lang="en-US" altLang="ja-JP" sz="900" b="0" i="0" u="none" strike="noStrike" noProof="0">
                          <a:latin typeface="Century Gothic"/>
                          <a:ea typeface="メイリオ"/>
                        </a:rPr>
                        <a:t>(</a:t>
                      </a:r>
                      <a:r>
                        <a:rPr lang="ja-JP" sz="900" b="0" i="0" u="none" strike="noStrike" noProof="0">
                          <a:latin typeface="Century Gothic"/>
                          <a:ea typeface="メイリオ"/>
                        </a:rPr>
                        <a:t>増本</a:t>
                      </a:r>
                      <a:r>
                        <a:rPr lang="en-US" altLang="ja-JP" sz="900" b="0" i="0" u="none" strike="noStrike" noProof="0">
                          <a:latin typeface="Century Gothic"/>
                          <a:ea typeface="メイリオ"/>
                        </a:rPr>
                        <a:t>)</a:t>
                      </a:r>
                      <a:endParaRPr lang="ja-JP" sz="90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TRカード詳細画面に画面IDを追加し、フローに詳細画面を追加</a:t>
                      </a:r>
                      <a:endParaRPr lang="en-US" altLang="ja-JP" sz="800" err="1">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900" dirty="0"/>
                        <a:t>2020.03.10</a:t>
                      </a:r>
                    </a:p>
                    <a:p>
                      <a:pPr marL="0" lvl="0" indent="0">
                        <a:spcBef>
                          <a:spcPts val="0"/>
                        </a:spcBef>
                        <a:spcAft>
                          <a:spcPts val="0"/>
                        </a:spcAft>
                        <a:buNone/>
                      </a:pPr>
                      <a:r>
                        <a:rPr lang="en-US" altLang="ja-JP" sz="900" dirty="0"/>
                        <a:t>(</a:t>
                      </a:r>
                      <a:r>
                        <a:rPr lang="ja-JP" altLang="en-US" sz="900" dirty="0"/>
                        <a:t>増本</a:t>
                      </a:r>
                      <a:r>
                        <a:rPr lang="en-US" altLang="ja-JP" sz="900" dirty="0"/>
                        <a:t>)</a:t>
                      </a:r>
                      <a:endParaRPr lang="ja-JP" altLang="en-US" dirty="0"/>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それぞれの仕様を独立</a:t>
                      </a:r>
                      <a:endParaRPr lang="en-US" altLang="ja-JP" sz="800" dirty="0">
                        <a:effectLst/>
                      </a:endParaRPr>
                    </a:p>
                    <a:p>
                      <a:pPr marL="0" lvl="0" indent="0" algn="l">
                        <a:lnSpc>
                          <a:spcPct val="100000"/>
                        </a:lnSpc>
                        <a:spcBef>
                          <a:spcPts val="0"/>
                        </a:spcBef>
                        <a:spcAft>
                          <a:spcPts val="0"/>
                        </a:spcAft>
                        <a:buNone/>
                      </a:pPr>
                      <a:r>
                        <a:rPr lang="ja-JP" altLang="en-US" sz="800" dirty="0">
                          <a:effectLst/>
                        </a:rPr>
                        <a:t>旧ページは落ち着くまで保持</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900" dirty="0"/>
                        <a:t>2020.03.19</a:t>
                      </a:r>
                    </a:p>
                    <a:p>
                      <a:pPr marL="0" lvl="0" indent="0">
                        <a:spcBef>
                          <a:spcPts val="0"/>
                        </a:spcBef>
                        <a:spcAft>
                          <a:spcPts val="0"/>
                        </a:spcAft>
                        <a:buNone/>
                      </a:pPr>
                      <a:r>
                        <a:rPr lang="en-US" altLang="ja-JP" sz="900" dirty="0"/>
                        <a:t>(</a:t>
                      </a:r>
                      <a:r>
                        <a:rPr lang="ja-JP" altLang="en-US" sz="900" dirty="0"/>
                        <a:t>増本</a:t>
                      </a:r>
                      <a:r>
                        <a:rPr lang="en-US" altLang="ja-JP" sz="900" dirty="0"/>
                        <a:t>)</a:t>
                      </a:r>
                      <a:endParaRPr lang="ja-JP" altLang="en-US" sz="900" dirty="0"/>
                    </a:p>
                    <a:p>
                      <a:endParaRPr lang="ja-JP" altLang="en-US" dirty="0"/>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P26,27,28</a:t>
                      </a:r>
                    </a:p>
                    <a:p>
                      <a:pPr marL="0" lvl="0" indent="0" algn="l">
                        <a:lnSpc>
                          <a:spcPct val="100000"/>
                        </a:lnSpc>
                        <a:spcBef>
                          <a:spcPts val="0"/>
                        </a:spcBef>
                        <a:spcAft>
                          <a:spcPts val="0"/>
                        </a:spcAft>
                        <a:buNone/>
                      </a:pPr>
                      <a:r>
                        <a:rPr lang="ja-JP" altLang="en-US" sz="800" dirty="0">
                          <a:effectLst/>
                        </a:rPr>
                        <a:t>ソート・フィルターの表示物及びアイコン表示例を追加</a:t>
                      </a:r>
                      <a:endParaRPr lang="en-US" altLang="ja-JP" sz="800" dirty="0">
                        <a:effectLst/>
                      </a:endParaRPr>
                    </a:p>
                    <a:p>
                      <a:endParaRPr lang="ja-JP" altLang="en-US"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r>
                        <a:rPr lang="en-US" altLang="ja-JP" sz="800" b="0" i="0" u="none" strike="noStrike" noProof="0" dirty="0">
                          <a:effectLst/>
                          <a:latin typeface="Century Gothic"/>
                        </a:rPr>
                        <a:t>2020.03.23</a:t>
                      </a:r>
                      <a:r>
                        <a:rPr lang="ja-JP" altLang="en-US" sz="800" b="0" i="0" u="none" strike="noStrike" noProof="0">
                          <a:effectLst/>
                          <a:latin typeface="Century Gothic"/>
                        </a:rPr>
                        <a:t> </a:t>
                      </a:r>
                      <a:r>
                        <a:rPr lang="en-US" altLang="ja-JP" sz="800" b="0" i="0" u="none" strike="noStrike" noProof="0" dirty="0">
                          <a:effectLst/>
                          <a:latin typeface="Century Gothic"/>
                        </a:rPr>
                        <a:t>〃</a:t>
                      </a:r>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Tr200c </a:t>
                      </a:r>
                      <a:r>
                        <a:rPr lang="ja-JP" altLang="en-US" sz="800">
                          <a:effectLst/>
                        </a:rPr>
                        <a:t>ウィンドウの内容を修正</a:t>
                      </a: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 </a:t>
            </a:r>
            <a:r>
              <a:rPr kumimoji="1" lang="ja-JP" altLang="en-US" sz="1100" b="1"/>
              <a:t>強化</a:t>
            </a:r>
            <a:r>
              <a:rPr kumimoji="1" lang="en-US" altLang="ja-JP" sz="1100" b="1"/>
              <a:t>TR</a:t>
            </a:r>
            <a:r>
              <a:rPr kumimoji="1" lang="ja-JP" altLang="en-US" sz="1100" b="1"/>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309" name="テキスト ボックス 308">
            <a:extLst>
              <a:ext uri="{FF2B5EF4-FFF2-40B4-BE49-F238E27FC236}">
                <a16:creationId xmlns:a16="http://schemas.microsoft.com/office/drawing/2014/main" id="{0A69F9E3-F59F-4BCE-9CD7-C8BAA5E8CDEC}"/>
              </a:ext>
            </a:extLst>
          </p:cNvPr>
          <p:cNvSpPr txBox="1"/>
          <p:nvPr/>
        </p:nvSpPr>
        <p:spPr>
          <a:xfrm>
            <a:off x="415419" y="3373407"/>
            <a:ext cx="1923925" cy="307777"/>
          </a:xfrm>
          <a:prstGeom prst="rect">
            <a:avLst/>
          </a:prstGeom>
          <a:noFill/>
        </p:spPr>
        <p:txBody>
          <a:bodyPr wrap="none" rtlCol="0">
            <a:spAutoFit/>
          </a:bodyPr>
          <a:lstStyle/>
          <a:p>
            <a:r>
              <a:rPr kumimoji="1" lang="en-US" altLang="ja-JP" sz="1400" b="1"/>
              <a:t>2. tr120d.</a:t>
            </a:r>
            <a:r>
              <a:rPr kumimoji="1" lang="ja-JP" altLang="en-US" sz="1400" b="1"/>
              <a:t>レベル</a:t>
            </a:r>
            <a:r>
              <a:rPr kumimoji="1" lang="en-US" altLang="ja-JP" sz="1400" b="1"/>
              <a:t>MAX</a:t>
            </a:r>
          </a:p>
        </p:txBody>
      </p:sp>
      <p:sp>
        <p:nvSpPr>
          <p:cNvPr id="310" name="テキスト ボックス 309">
            <a:extLst>
              <a:ext uri="{FF2B5EF4-FFF2-40B4-BE49-F238E27FC236}">
                <a16:creationId xmlns:a16="http://schemas.microsoft.com/office/drawing/2014/main" id="{77CBE05F-5C98-449A-A4AB-0FF5682056C5}"/>
              </a:ext>
            </a:extLst>
          </p:cNvPr>
          <p:cNvSpPr txBox="1"/>
          <p:nvPr/>
        </p:nvSpPr>
        <p:spPr>
          <a:xfrm>
            <a:off x="591845" y="3681184"/>
            <a:ext cx="2528256" cy="246221"/>
          </a:xfrm>
          <a:prstGeom prst="rect">
            <a:avLst/>
          </a:prstGeom>
          <a:noFill/>
        </p:spPr>
        <p:txBody>
          <a:bodyPr wrap="none" rtlCol="0">
            <a:spAutoFit/>
          </a:bodyPr>
          <a:lstStyle/>
          <a:p>
            <a:r>
              <a:rPr kumimoji="1" lang="ja-JP" altLang="en-US" sz="1000"/>
              <a:t>強化後の、レベル</a:t>
            </a:r>
            <a:r>
              <a:rPr kumimoji="1" lang="en-US" altLang="ja-JP" sz="1000"/>
              <a:t>MAX</a:t>
            </a:r>
            <a:r>
              <a:rPr kumimoji="1" lang="ja-JP" altLang="en-US" sz="1000"/>
              <a:t>時確認ウィンドウ</a:t>
            </a:r>
            <a:endParaRPr kumimoji="1" lang="en-US" altLang="ja-JP" sz="1000"/>
          </a:p>
        </p:txBody>
      </p:sp>
      <p:sp>
        <p:nvSpPr>
          <p:cNvPr id="2" name="四角形: 角を丸くする 1">
            <a:extLst>
              <a:ext uri="{FF2B5EF4-FFF2-40B4-BE49-F238E27FC236}">
                <a16:creationId xmlns:a16="http://schemas.microsoft.com/office/drawing/2014/main" id="{E4DB6820-9369-4F31-B82F-DC568AF8740A}"/>
              </a:ext>
            </a:extLst>
          </p:cNvPr>
          <p:cNvSpPr/>
          <p:nvPr/>
        </p:nvSpPr>
        <p:spPr>
          <a:xfrm>
            <a:off x="653759" y="3966283"/>
            <a:ext cx="3203498" cy="2314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レベルが最大になりました。</a:t>
            </a:r>
          </a:p>
        </p:txBody>
      </p:sp>
      <p:sp>
        <p:nvSpPr>
          <p:cNvPr id="311" name="四角形: 角を丸くする 313">
            <a:extLst>
              <a:ext uri="{FF2B5EF4-FFF2-40B4-BE49-F238E27FC236}">
                <a16:creationId xmlns:a16="http://schemas.microsoft.com/office/drawing/2014/main" id="{AD070331-A19E-44EE-A712-27C4EBFD2BA3}"/>
              </a:ext>
            </a:extLst>
          </p:cNvPr>
          <p:cNvSpPr/>
          <p:nvPr/>
        </p:nvSpPr>
        <p:spPr>
          <a:xfrm>
            <a:off x="1600628" y="5698099"/>
            <a:ext cx="1313686" cy="373083"/>
          </a:xfrm>
          <a:prstGeom prst="roundRect">
            <a:avLst>
              <a:gd name="adj"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a:t>OK</a:t>
            </a:r>
          </a:p>
        </p:txBody>
      </p:sp>
    </p:spTree>
    <p:extLst>
      <p:ext uri="{BB962C8B-B14F-4D97-AF65-F5344CB8AC3E}">
        <p14:creationId xmlns:p14="http://schemas.microsoft.com/office/powerpoint/2010/main" val="2332096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sz="1200">
                <a:ea typeface="+mn-lt"/>
              </a:rPr>
              <a:t>TR</a:t>
            </a:r>
            <a:r>
              <a:rPr kumimoji="1" lang="ja-JP" altLang="en-US" sz="1200">
                <a:ea typeface="メイリオ"/>
              </a:rPr>
              <a:t>カード</a:t>
            </a:r>
            <a:endParaRPr lang="ja-JP"/>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en-US" altLang="ja-JP" sz="1400">
                <a:ea typeface="メイリオ"/>
              </a:rPr>
              <a:t>TR</a:t>
            </a:r>
            <a:r>
              <a:rPr kumimoji="1" lang="ja-JP" altLang="en-US" sz="1400">
                <a:ea typeface="メイリオ"/>
              </a:rPr>
              <a:t>選択</a:t>
            </a:r>
            <a:endParaRPr lang="ja-JP"/>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
        <p:nvSpPr>
          <p:cNvPr id="232" name="テキスト ボックス 231">
            <a:extLst>
              <a:ext uri="{FF2B5EF4-FFF2-40B4-BE49-F238E27FC236}">
                <a16:creationId xmlns:a16="http://schemas.microsoft.com/office/drawing/2014/main" id="{BD55CD0F-1FB8-464E-A03D-03AC91FF452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243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メイリオ"/>
              </a:rPr>
              <a:t>上限解放</a:t>
            </a:r>
            <a:r>
              <a:rPr kumimoji="1" lang="ja-JP" altLang="en-US" sz="1400">
                <a:ea typeface="メイリオ"/>
              </a:rPr>
              <a:t>素材選択</a:t>
            </a:r>
            <a:endParaRPr lang="ja-JP" sz="1400">
              <a:ea typeface="メイリオ"/>
            </a:endParaRPr>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t>上限解放</a:t>
            </a:r>
            <a:r>
              <a:rPr kumimoji="1" lang="en-US" altLang="ja-JP" sz="1200">
                <a:ea typeface="メイリオ"/>
              </a:rPr>
              <a:t>TR</a:t>
            </a:r>
            <a:r>
              <a:rPr kumimoji="1" lang="ja-JP" altLang="en-US" sz="1200">
                <a:ea typeface="メイリオ"/>
              </a:rPr>
              <a:t>カード</a:t>
            </a:r>
            <a:endParaRPr lang="ja-JP">
              <a:ea typeface="メイリオ"/>
            </a:endParaRP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190" name="テキスト ボックス 189">
            <a:extLst>
              <a:ext uri="{FF2B5EF4-FFF2-40B4-BE49-F238E27FC236}">
                <a16:creationId xmlns:a16="http://schemas.microsoft.com/office/drawing/2014/main" id="{4553F095-8B6B-47C3-9DEC-55A4065DFD65}"/>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427483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sz="1050">
                <a:ea typeface="+mn-lt"/>
                <a:cs typeface="+mn-lt"/>
              </a:rPr>
              <a:t>上限解放</a:t>
            </a:r>
            <a:endParaRPr lang="ja-JP" altLang="en-US" sz="1050">
              <a:ea typeface="+mn-lt"/>
              <a:cs typeface="+mn-lt"/>
            </a:endParaRPr>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a:t>
            </a:r>
            <a:r>
              <a:rPr kumimoji="1" lang="ja-JP" sz="1400">
                <a:ea typeface="メイリオ"/>
              </a:rPr>
              <a:t>素材選択</a:t>
            </a:r>
            <a:endParaRPr lang="ja-JP" sz="1400">
              <a:ea typeface="+mn-lt"/>
              <a:cs typeface="+mn-lt"/>
            </a:endParaRPr>
          </a:p>
        </p:txBody>
      </p:sp>
      <p:sp>
        <p:nvSpPr>
          <p:cNvPr id="110" name="テキスト ボックス 109">
            <a:extLst>
              <a:ext uri="{FF2B5EF4-FFF2-40B4-BE49-F238E27FC236}">
                <a16:creationId xmlns:a16="http://schemas.microsoft.com/office/drawing/2014/main" id="{1D6D2FAA-6B17-43F1-8F90-48A237D5FDB9}"/>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Tree>
    <p:extLst>
      <p:ext uri="{BB962C8B-B14F-4D97-AF65-F5344CB8AC3E}">
        <p14:creationId xmlns:p14="http://schemas.microsoft.com/office/powerpoint/2010/main" val="338516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456286"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上限解放</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400">
                <a:ea typeface="+mn-lt"/>
                <a:cs typeface="+mn-lt"/>
              </a:rPr>
              <a:t>上限解放素材選択</a:t>
            </a:r>
            <a:endParaRPr lang="ja-JP" sz="1400">
              <a:ea typeface="+mn-lt"/>
              <a:cs typeface="+mn-lt"/>
            </a:endParaRP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sz="1200">
                <a:ea typeface="+mn-lt"/>
                <a:cs typeface="+mn-lt"/>
              </a:rPr>
              <a:t>上限解放</a:t>
            </a:r>
            <a:r>
              <a:rPr kumimoji="1" lang="en-US" altLang="ja-JP" sz="1200">
                <a:ea typeface="メイリオ"/>
              </a:rPr>
              <a:t>TR</a:t>
            </a:r>
            <a:r>
              <a:rPr kumimoji="1" lang="ja-JP" altLang="en-US" sz="1200">
                <a:ea typeface="メイリオ"/>
              </a:rPr>
              <a:t>カード</a:t>
            </a:r>
            <a:endParaRPr lang="ja-JP"/>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71538" cy="307777"/>
          </a:xfrm>
          <a:prstGeom prst="rect">
            <a:avLst/>
          </a:prstGeom>
          <a:noFill/>
        </p:spPr>
        <p:txBody>
          <a:bodyPr wrap="none" rtlCol="0" anchor="t">
            <a:spAutoFit/>
          </a:bodyPr>
          <a:lstStyle/>
          <a:p>
            <a:r>
              <a:rPr kumimoji="1" lang="ja-JP" altLang="en-US" sz="1400" b="1">
                <a:latin typeface="メイリオ"/>
                <a:ea typeface="メイリオ"/>
              </a:rPr>
              <a:t>■[tr]TRカード強化画面仕様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8"/>
          <a:stretch>
            <a:fillRect/>
          </a:stretch>
        </p:blipFill>
        <p:spPr>
          <a:xfrm>
            <a:off x="2721803" y="5303524"/>
            <a:ext cx="685896" cy="1181265"/>
          </a:xfrm>
          <a:prstGeom prst="rect">
            <a:avLst/>
          </a:prstGeom>
        </p:spPr>
      </p:pic>
      <p:sp>
        <p:nvSpPr>
          <p:cNvPr id="86" name="正方形/長方形 85">
            <a:hlinkClick r:id="rId9"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0" action="ppaction://hlinksldjump"/>
              </a:rPr>
              <a:t>tr100b.TR</a:t>
            </a:r>
            <a:r>
              <a:rPr lang="ja-JP" altLang="en-US" sz="700">
                <a:hlinkClick r:id="rId10"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1"/>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2" action="ppaction://hlinksldjump"/>
              </a:rPr>
              <a:t>tr120.</a:t>
            </a:r>
            <a:r>
              <a:rPr lang="ja-JP" altLang="en-US" sz="700">
                <a:hlinkClick r:id="rId12"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3"/>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4" action="ppaction://hlinksldjump"/>
              </a:rPr>
              <a:t>tr130.</a:t>
            </a:r>
            <a:r>
              <a:rPr lang="ja-JP" altLang="en-US" sz="700">
                <a:hlinkClick r:id="rId14"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5"/>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6"/>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7"/>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18"/>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19"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19" action="ppaction://hlinksldjump"/>
              </a:rPr>
              <a:t>tr130a.</a:t>
            </a:r>
            <a:r>
              <a:rPr lang="ja-JP" altLang="en-US" sz="700">
                <a:hlinkClick r:id="rId19" action="ppaction://hlinksldjump"/>
              </a:rPr>
              <a:t>進化素材確認</a:t>
            </a:r>
            <a:endParaRPr lang="ja-JP" altLang="en-US" sz="700"/>
          </a:p>
        </p:txBody>
      </p:sp>
      <p:sp>
        <p:nvSpPr>
          <p:cNvPr id="105" name="正方形/長方形 104">
            <a:hlinkClick r:id="rId20"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0" action="ppaction://hlinksldjump"/>
              </a:rPr>
              <a:t>tr130b.</a:t>
            </a:r>
            <a:r>
              <a:rPr lang="ja-JP" altLang="en-US" sz="700">
                <a:hlinkClick r:id="rId20"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1" action="ppaction://hlinksldjump"/>
              </a:rPr>
              <a:t>tr120b.</a:t>
            </a:r>
            <a:r>
              <a:rPr lang="ja-JP" altLang="en-US" sz="700">
                <a:hlinkClick r:id="rId21"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2" action="ppaction://hlinksldjump"/>
              </a:rPr>
              <a:t>tr120c.</a:t>
            </a:r>
            <a:r>
              <a:rPr lang="ja-JP" altLang="en-US" sz="700">
                <a:hlinkClick r:id="rId12"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9" action="ppaction://hlinksldjump"/>
              </a:rPr>
              <a:t>tr110a.</a:t>
            </a:r>
            <a:r>
              <a:rPr lang="ja-JP" altLang="en-US" sz="700">
                <a:hlinkClick r:id="rId9"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2"/>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3"/>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4" action="ppaction://hlinksldjump"/>
              </a:rPr>
              <a:t>tr140.</a:t>
            </a:r>
            <a:r>
              <a:rPr lang="ja-JP" altLang="en-US" sz="700">
                <a:hlinkClick r:id="rId24"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5" action="ppaction://hlinksldjump"/>
              </a:rPr>
              <a:t>tr150.</a:t>
            </a:r>
            <a:r>
              <a:rPr lang="ja-JP" altLang="en-US" sz="700">
                <a:hlinkClick r:id="rId25"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grpSp>
        <p:nvGrpSpPr>
          <p:cNvPr id="2" name="グループ化 1">
            <a:extLst>
              <a:ext uri="{FF2B5EF4-FFF2-40B4-BE49-F238E27FC236}">
                <a16:creationId xmlns:a16="http://schemas.microsoft.com/office/drawing/2014/main" id="{9966461F-9908-F74C-9581-5F8AD33C0660}"/>
              </a:ext>
            </a:extLst>
          </p:cNvPr>
          <p:cNvGrpSpPr/>
          <p:nvPr/>
        </p:nvGrpSpPr>
        <p:grpSpPr>
          <a:xfrm>
            <a:off x="7443433" y="1095450"/>
            <a:ext cx="457534" cy="835719"/>
            <a:chOff x="3369026" y="165786"/>
            <a:chExt cx="2511030" cy="4586578"/>
          </a:xfrm>
        </p:grpSpPr>
        <p:sp>
          <p:nvSpPr>
            <p:cNvPr id="77" name="正方形/長方形 76">
              <a:extLst>
                <a:ext uri="{FF2B5EF4-FFF2-40B4-BE49-F238E27FC236}">
                  <a16:creationId xmlns:a16="http://schemas.microsoft.com/office/drawing/2014/main" id="{860B4558-DB32-E24A-A964-C5459F82D99F}"/>
                </a:ext>
              </a:extLst>
            </p:cNvPr>
            <p:cNvSpPr/>
            <p:nvPr/>
          </p:nvSpPr>
          <p:spPr>
            <a:xfrm>
              <a:off x="3369026" y="165786"/>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78" name="図 77">
              <a:extLst>
                <a:ext uri="{FF2B5EF4-FFF2-40B4-BE49-F238E27FC236}">
                  <a16:creationId xmlns:a16="http://schemas.microsoft.com/office/drawing/2014/main" id="{E5113E7D-439C-BA43-8D5B-D70FAF99F4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92594" y="702729"/>
              <a:ext cx="2484434" cy="3511978"/>
            </a:xfrm>
            <a:prstGeom prst="rect">
              <a:avLst/>
            </a:prstGeom>
          </p:spPr>
        </p:pic>
      </p:grpSp>
      <p:sp>
        <p:nvSpPr>
          <p:cNvPr id="79" name="正方形/長方形 78">
            <a:hlinkClick r:id="rId20" action="ppaction://hlinksldjump"/>
            <a:extLst>
              <a:ext uri="{FF2B5EF4-FFF2-40B4-BE49-F238E27FC236}">
                <a16:creationId xmlns:a16="http://schemas.microsoft.com/office/drawing/2014/main" id="{CA323027-B23A-0344-A484-3A57DC8D1494}"/>
              </a:ext>
            </a:extLst>
          </p:cNvPr>
          <p:cNvSpPr/>
          <p:nvPr/>
        </p:nvSpPr>
        <p:spPr>
          <a:xfrm>
            <a:off x="7118348" y="1927103"/>
            <a:ext cx="1138452" cy="184666"/>
          </a:xfrm>
          <a:prstGeom prst="rect">
            <a:avLst/>
          </a:prstGeom>
        </p:spPr>
        <p:txBody>
          <a:bodyPr wrap="square">
            <a:spAutoFit/>
          </a:bodyPr>
          <a:lstStyle/>
          <a:p>
            <a:pPr algn="ctr"/>
            <a:r>
              <a:rPr lang="en-US" altLang="ja-JP" sz="600">
                <a:hlinkClick r:id="rId20" action="ppaction://hlinksldjump"/>
              </a:rPr>
              <a:t>Tr1</a:t>
            </a:r>
            <a:r>
              <a:rPr lang="en-US" altLang="ja-JP" sz="600"/>
              <a:t>10c TR</a:t>
            </a:r>
            <a:r>
              <a:rPr lang="ja-JP" altLang="en-US" sz="600"/>
              <a:t>カード詳細画面</a:t>
            </a:r>
            <a:endParaRPr lang="en-US" altLang="ja-JP" sz="600"/>
          </a:p>
        </p:txBody>
      </p:sp>
      <p:cxnSp>
        <p:nvCxnSpPr>
          <p:cNvPr id="83" name="コネクタ: カギ線 80">
            <a:extLst>
              <a:ext uri="{FF2B5EF4-FFF2-40B4-BE49-F238E27FC236}">
                <a16:creationId xmlns:a16="http://schemas.microsoft.com/office/drawing/2014/main" id="{0EA555A3-FDD9-F446-94E5-89234646B8E4}"/>
              </a:ext>
            </a:extLst>
          </p:cNvPr>
          <p:cNvCxnSpPr>
            <a:cxnSpLocks/>
            <a:endCxn id="77" idx="0"/>
          </p:cNvCxnSpPr>
          <p:nvPr/>
        </p:nvCxnSpPr>
        <p:spPr>
          <a:xfrm rot="16200000" flipH="1">
            <a:off x="5303181" y="-1273568"/>
            <a:ext cx="35249" cy="4702787"/>
          </a:xfrm>
          <a:prstGeom prst="bentConnector3">
            <a:avLst>
              <a:gd name="adj1" fmla="val -64852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0">
            <a:extLst>
              <a:ext uri="{FF2B5EF4-FFF2-40B4-BE49-F238E27FC236}">
                <a16:creationId xmlns:a16="http://schemas.microsoft.com/office/drawing/2014/main" id="{4F70445B-CB2E-6245-AF07-2A01353C0409}"/>
              </a:ext>
            </a:extLst>
          </p:cNvPr>
          <p:cNvCxnSpPr>
            <a:cxnSpLocks/>
            <a:stCxn id="87" idx="0"/>
            <a:endCxn id="77" idx="0"/>
          </p:cNvCxnSpPr>
          <p:nvPr/>
        </p:nvCxnSpPr>
        <p:spPr>
          <a:xfrm rot="16200000" flipH="1">
            <a:off x="5864066" y="-712684"/>
            <a:ext cx="43624" cy="3572644"/>
          </a:xfrm>
          <a:prstGeom prst="bentConnector3">
            <a:avLst>
              <a:gd name="adj1" fmla="val -125873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コネクタ: カギ線 80">
            <a:extLst>
              <a:ext uri="{FF2B5EF4-FFF2-40B4-BE49-F238E27FC236}">
                <a16:creationId xmlns:a16="http://schemas.microsoft.com/office/drawing/2014/main" id="{4C72C889-6C57-CF45-AA46-555D91113BE6}"/>
              </a:ext>
            </a:extLst>
          </p:cNvPr>
          <p:cNvCxnSpPr>
            <a:cxnSpLocks/>
            <a:stCxn id="92" idx="0"/>
            <a:endCxn id="77" idx="3"/>
          </p:cNvCxnSpPr>
          <p:nvPr/>
        </p:nvCxnSpPr>
        <p:spPr>
          <a:xfrm rot="5400000" flipH="1" flipV="1">
            <a:off x="5180551" y="375248"/>
            <a:ext cx="1582353" cy="3858479"/>
          </a:xfrm>
          <a:prstGeom prst="bentConnector4">
            <a:avLst>
              <a:gd name="adj1" fmla="val -22779"/>
              <a:gd name="adj2" fmla="val 1059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コネクタ: カギ線 80">
            <a:extLst>
              <a:ext uri="{FF2B5EF4-FFF2-40B4-BE49-F238E27FC236}">
                <a16:creationId xmlns:a16="http://schemas.microsoft.com/office/drawing/2014/main" id="{81914CED-2AB7-9941-AC77-ED7CA403F58A}"/>
              </a:ext>
            </a:extLst>
          </p:cNvPr>
          <p:cNvCxnSpPr>
            <a:cxnSpLocks/>
            <a:stCxn id="113" idx="0"/>
            <a:endCxn id="78" idx="3"/>
          </p:cNvCxnSpPr>
          <p:nvPr/>
        </p:nvCxnSpPr>
        <p:spPr>
          <a:xfrm rot="5400000" flipH="1" flipV="1">
            <a:off x="4665932" y="-151659"/>
            <a:ext cx="1569579" cy="4899387"/>
          </a:xfrm>
          <a:prstGeom prst="bentConnector4">
            <a:avLst>
              <a:gd name="adj1" fmla="val -36469"/>
              <a:gd name="adj2" fmla="val 10466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コネクタ: カギ線 80">
            <a:extLst>
              <a:ext uri="{FF2B5EF4-FFF2-40B4-BE49-F238E27FC236}">
                <a16:creationId xmlns:a16="http://schemas.microsoft.com/office/drawing/2014/main" id="{2DCB53DC-5156-1D44-8863-FF3666219BC5}"/>
              </a:ext>
            </a:extLst>
          </p:cNvPr>
          <p:cNvCxnSpPr>
            <a:cxnSpLocks/>
            <a:stCxn id="85" idx="2"/>
            <a:endCxn id="77" idx="2"/>
          </p:cNvCxnSpPr>
          <p:nvPr/>
        </p:nvCxnSpPr>
        <p:spPr>
          <a:xfrm rot="5400000" flipH="1" flipV="1">
            <a:off x="3091665" y="1904254"/>
            <a:ext cx="4553620" cy="4607449"/>
          </a:xfrm>
          <a:prstGeom prst="bentConnector3">
            <a:avLst>
              <a:gd name="adj1" fmla="val -502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コネクタ: カギ線 80">
            <a:extLst>
              <a:ext uri="{FF2B5EF4-FFF2-40B4-BE49-F238E27FC236}">
                <a16:creationId xmlns:a16="http://schemas.microsoft.com/office/drawing/2014/main" id="{1CD163E5-4A81-C140-AA5E-7E698D67B35A}"/>
              </a:ext>
            </a:extLst>
          </p:cNvPr>
          <p:cNvCxnSpPr>
            <a:cxnSpLocks/>
            <a:stCxn id="110" idx="2"/>
            <a:endCxn id="77" idx="2"/>
          </p:cNvCxnSpPr>
          <p:nvPr/>
        </p:nvCxnSpPr>
        <p:spPr>
          <a:xfrm rot="5400000" flipH="1" flipV="1">
            <a:off x="3785500" y="1172757"/>
            <a:ext cx="3128288" cy="4645111"/>
          </a:xfrm>
          <a:prstGeom prst="bentConnector3">
            <a:avLst>
              <a:gd name="adj1" fmla="val -73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グループ化 81">
            <a:extLst>
              <a:ext uri="{FF2B5EF4-FFF2-40B4-BE49-F238E27FC236}">
                <a16:creationId xmlns:a16="http://schemas.microsoft.com/office/drawing/2014/main" id="{73EAB473-97C3-48B5-B33A-9DF0C00FD0E8}"/>
              </a:ext>
            </a:extLst>
          </p:cNvPr>
          <p:cNvGrpSpPr/>
          <p:nvPr/>
        </p:nvGrpSpPr>
        <p:grpSpPr>
          <a:xfrm>
            <a:off x="2744553" y="1050244"/>
            <a:ext cx="512818" cy="905504"/>
            <a:chOff x="5140112" y="408999"/>
            <a:chExt cx="3603949" cy="6363644"/>
          </a:xfrm>
        </p:grpSpPr>
        <p:sp>
          <p:nvSpPr>
            <p:cNvPr id="133" name="正方形/長方形 132">
              <a:extLst>
                <a:ext uri="{FF2B5EF4-FFF2-40B4-BE49-F238E27FC236}">
                  <a16:creationId xmlns:a16="http://schemas.microsoft.com/office/drawing/2014/main" id="{E4A1ACFD-FBF8-4392-8AF5-6A184EC11DD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134" name="四角形: 角を丸くする 327">
              <a:extLst>
                <a:ext uri="{FF2B5EF4-FFF2-40B4-BE49-F238E27FC236}">
                  <a16:creationId xmlns:a16="http://schemas.microsoft.com/office/drawing/2014/main" id="{02E1220A-F0C2-4D9D-AA75-F3F0AA72337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5" name="四角形: 角を丸くする 328">
              <a:extLst>
                <a:ext uri="{FF2B5EF4-FFF2-40B4-BE49-F238E27FC236}">
                  <a16:creationId xmlns:a16="http://schemas.microsoft.com/office/drawing/2014/main" id="{A3D520A4-0DDA-40E7-9155-0DB360C1647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36" name="四角形: 角を丸くする 313">
              <a:extLst>
                <a:ext uri="{FF2B5EF4-FFF2-40B4-BE49-F238E27FC236}">
                  <a16:creationId xmlns:a16="http://schemas.microsoft.com/office/drawing/2014/main" id="{8D6205E1-4765-419D-9DB3-E80FDC3A7E54}"/>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137" name="四角形: 角を丸くする 315">
              <a:extLst>
                <a:ext uri="{FF2B5EF4-FFF2-40B4-BE49-F238E27FC236}">
                  <a16:creationId xmlns:a16="http://schemas.microsoft.com/office/drawing/2014/main" id="{4ED54DD6-D6C0-49FD-B4D6-35CC53CE312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138" name="正方形/長方形 137">
              <a:extLst>
                <a:ext uri="{FF2B5EF4-FFF2-40B4-BE49-F238E27FC236}">
                  <a16:creationId xmlns:a16="http://schemas.microsoft.com/office/drawing/2014/main" id="{9B55B73B-23FF-44F4-BB84-5DAF5B856BBF}"/>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139" name="正方形/長方形 138">
              <a:extLst>
                <a:ext uri="{FF2B5EF4-FFF2-40B4-BE49-F238E27FC236}">
                  <a16:creationId xmlns:a16="http://schemas.microsoft.com/office/drawing/2014/main" id="{F5423A47-3D89-43AE-9EFC-719240F7B50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140" name="正方形/長方形 139">
              <a:extLst>
                <a:ext uri="{FF2B5EF4-FFF2-40B4-BE49-F238E27FC236}">
                  <a16:creationId xmlns:a16="http://schemas.microsoft.com/office/drawing/2014/main" id="{4B2C6751-B33B-4D31-9217-C77A208E273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141" name="正方形/長方形 140">
              <a:extLst>
                <a:ext uri="{FF2B5EF4-FFF2-40B4-BE49-F238E27FC236}">
                  <a16:creationId xmlns:a16="http://schemas.microsoft.com/office/drawing/2014/main" id="{078F035F-BC63-4978-A48E-52BCE42F14D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142" name="楕円 488">
              <a:extLst>
                <a:ext uri="{FF2B5EF4-FFF2-40B4-BE49-F238E27FC236}">
                  <a16:creationId xmlns:a16="http://schemas.microsoft.com/office/drawing/2014/main" id="{5D03AF6F-B4CD-461E-8EEA-C24E5B3A8E7B}"/>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143" name="グループ化 142">
              <a:extLst>
                <a:ext uri="{FF2B5EF4-FFF2-40B4-BE49-F238E27FC236}">
                  <a16:creationId xmlns:a16="http://schemas.microsoft.com/office/drawing/2014/main" id="{E86C2899-95DB-4B86-99CA-DFB9D6020C07}"/>
                </a:ext>
              </a:extLst>
            </p:cNvPr>
            <p:cNvGrpSpPr/>
            <p:nvPr/>
          </p:nvGrpSpPr>
          <p:grpSpPr>
            <a:xfrm>
              <a:off x="5178938" y="1021879"/>
              <a:ext cx="675610" cy="90419"/>
              <a:chOff x="30317" y="482248"/>
              <a:chExt cx="581527" cy="70447"/>
            </a:xfrm>
          </p:grpSpPr>
          <p:sp>
            <p:nvSpPr>
              <p:cNvPr id="343" name="四角形: 角を丸くする 492">
                <a:extLst>
                  <a:ext uri="{FF2B5EF4-FFF2-40B4-BE49-F238E27FC236}">
                    <a16:creationId xmlns:a16="http://schemas.microsoft.com/office/drawing/2014/main" id="{BD01ED9E-362F-4FCD-B7FB-88D2FE64F31E}"/>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4" name="四角形: 角を丸くする 493">
                <a:extLst>
                  <a:ext uri="{FF2B5EF4-FFF2-40B4-BE49-F238E27FC236}">
                    <a16:creationId xmlns:a16="http://schemas.microsoft.com/office/drawing/2014/main" id="{A458B1E2-A166-480E-985C-2C16ECB9CEC3}"/>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144" name="正方形/長方形 143">
              <a:extLst>
                <a:ext uri="{FF2B5EF4-FFF2-40B4-BE49-F238E27FC236}">
                  <a16:creationId xmlns:a16="http://schemas.microsoft.com/office/drawing/2014/main" id="{2C9B08D5-1F99-4FC2-A25C-16450B7A8480}"/>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145" name="正方形/長方形 144">
              <a:extLst>
                <a:ext uri="{FF2B5EF4-FFF2-40B4-BE49-F238E27FC236}">
                  <a16:creationId xmlns:a16="http://schemas.microsoft.com/office/drawing/2014/main" id="{12B87CC8-82D0-472C-A5E0-9AA3C9A505D6}"/>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146" name="四角形: 角を丸くする 494">
              <a:extLst>
                <a:ext uri="{FF2B5EF4-FFF2-40B4-BE49-F238E27FC236}">
                  <a16:creationId xmlns:a16="http://schemas.microsoft.com/office/drawing/2014/main" id="{4555284B-94CE-4564-8935-2467C049538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147" name="正方形/長方形 146">
              <a:extLst>
                <a:ext uri="{FF2B5EF4-FFF2-40B4-BE49-F238E27FC236}">
                  <a16:creationId xmlns:a16="http://schemas.microsoft.com/office/drawing/2014/main" id="{43616068-0480-481B-863A-9FB84FD99695}"/>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148" name="テキスト ボックス 496">
              <a:extLst>
                <a:ext uri="{FF2B5EF4-FFF2-40B4-BE49-F238E27FC236}">
                  <a16:creationId xmlns:a16="http://schemas.microsoft.com/office/drawing/2014/main" id="{52E92005-1B0E-4976-9095-A8F8729DB0A1}"/>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49" name="グループ化 148">
              <a:extLst>
                <a:ext uri="{FF2B5EF4-FFF2-40B4-BE49-F238E27FC236}">
                  <a16:creationId xmlns:a16="http://schemas.microsoft.com/office/drawing/2014/main" id="{BE0502B7-911B-49F9-8D49-F7F667613E9D}"/>
                </a:ext>
              </a:extLst>
            </p:cNvPr>
            <p:cNvGrpSpPr/>
            <p:nvPr/>
          </p:nvGrpSpPr>
          <p:grpSpPr>
            <a:xfrm>
              <a:off x="6549195" y="2136509"/>
              <a:ext cx="1589505" cy="435279"/>
              <a:chOff x="1079948" y="1311188"/>
              <a:chExt cx="1202157" cy="329777"/>
            </a:xfrm>
          </p:grpSpPr>
          <p:sp>
            <p:nvSpPr>
              <p:cNvPr id="335" name="テキスト ボックス 498">
                <a:extLst>
                  <a:ext uri="{FF2B5EF4-FFF2-40B4-BE49-F238E27FC236}">
                    <a16:creationId xmlns:a16="http://schemas.microsoft.com/office/drawing/2014/main" id="{95B27341-9382-4348-9DD9-251890CE4ABA}"/>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36" name="テキスト ボックス 499">
                <a:extLst>
                  <a:ext uri="{FF2B5EF4-FFF2-40B4-BE49-F238E27FC236}">
                    <a16:creationId xmlns:a16="http://schemas.microsoft.com/office/drawing/2014/main" id="{33B1CE61-460C-4D0B-98F7-F0B3FB85D8D9}"/>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37" name="テキスト ボックス 500">
                <a:extLst>
                  <a:ext uri="{FF2B5EF4-FFF2-40B4-BE49-F238E27FC236}">
                    <a16:creationId xmlns:a16="http://schemas.microsoft.com/office/drawing/2014/main" id="{5BCB8E20-4E51-4361-B96F-35E2C02A223F}"/>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8" name="図 337">
                <a:extLst>
                  <a:ext uri="{FF2B5EF4-FFF2-40B4-BE49-F238E27FC236}">
                    <a16:creationId xmlns:a16="http://schemas.microsoft.com/office/drawing/2014/main" id="{13D547EB-C17B-4E95-BE1A-666DD1391191}"/>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339" name="図 338">
                <a:extLst>
                  <a:ext uri="{FF2B5EF4-FFF2-40B4-BE49-F238E27FC236}">
                    <a16:creationId xmlns:a16="http://schemas.microsoft.com/office/drawing/2014/main" id="{55ADD9F7-6C4D-4807-9D15-96C1D07531A1}"/>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340" name="図 339">
                <a:extLst>
                  <a:ext uri="{FF2B5EF4-FFF2-40B4-BE49-F238E27FC236}">
                    <a16:creationId xmlns:a16="http://schemas.microsoft.com/office/drawing/2014/main" id="{C7D937E7-3EA5-43B9-AA9A-DC1E7884AE5E}"/>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341" name="テキスト ボックス 511">
                <a:extLst>
                  <a:ext uri="{FF2B5EF4-FFF2-40B4-BE49-F238E27FC236}">
                    <a16:creationId xmlns:a16="http://schemas.microsoft.com/office/drawing/2014/main" id="{FACAA0B1-2406-4C7A-935A-9E9E9F87FB9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342" name="図 341">
                <a:extLst>
                  <a:ext uri="{FF2B5EF4-FFF2-40B4-BE49-F238E27FC236}">
                    <a16:creationId xmlns:a16="http://schemas.microsoft.com/office/drawing/2014/main" id="{8274AFA4-7109-47D9-A0C1-E06C23F92681}"/>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50" name="正方形/長方形 149">
              <a:extLst>
                <a:ext uri="{FF2B5EF4-FFF2-40B4-BE49-F238E27FC236}">
                  <a16:creationId xmlns:a16="http://schemas.microsoft.com/office/drawing/2014/main" id="{4719EBA5-944F-41AA-905C-94F5EB0850FC}"/>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51" name="角丸四角形 6">
              <a:extLst>
                <a:ext uri="{FF2B5EF4-FFF2-40B4-BE49-F238E27FC236}">
                  <a16:creationId xmlns:a16="http://schemas.microsoft.com/office/drawing/2014/main" id="{089198A9-2BEC-4EA1-8C50-D842688ED154}"/>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152" name="角丸四角形 169">
              <a:extLst>
                <a:ext uri="{FF2B5EF4-FFF2-40B4-BE49-F238E27FC236}">
                  <a16:creationId xmlns:a16="http://schemas.microsoft.com/office/drawing/2014/main" id="{2ABBB463-A071-46DD-89EA-35A0454DC0E2}"/>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153" name="図 152">
              <a:extLst>
                <a:ext uri="{FF2B5EF4-FFF2-40B4-BE49-F238E27FC236}">
                  <a16:creationId xmlns:a16="http://schemas.microsoft.com/office/drawing/2014/main" id="{170AE904-88FE-46A9-92E9-8BF7EDF666D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54" name="楕円 421">
              <a:extLst>
                <a:ext uri="{FF2B5EF4-FFF2-40B4-BE49-F238E27FC236}">
                  <a16:creationId xmlns:a16="http://schemas.microsoft.com/office/drawing/2014/main" id="{5C7FB798-DB97-4E6D-8C58-49464D8A4DA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155" name="楕円 421">
              <a:extLst>
                <a:ext uri="{FF2B5EF4-FFF2-40B4-BE49-F238E27FC236}">
                  <a16:creationId xmlns:a16="http://schemas.microsoft.com/office/drawing/2014/main" id="{7CDA0466-DB04-451A-A50A-B133E2F6E0A2}"/>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156" name="正方形/長方形 155">
              <a:extLst>
                <a:ext uri="{FF2B5EF4-FFF2-40B4-BE49-F238E27FC236}">
                  <a16:creationId xmlns:a16="http://schemas.microsoft.com/office/drawing/2014/main" id="{06CB4E92-D3AF-4F25-9E86-A4DE855A9558}"/>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7" name="正方形/長方形 156">
              <a:extLst>
                <a:ext uri="{FF2B5EF4-FFF2-40B4-BE49-F238E27FC236}">
                  <a16:creationId xmlns:a16="http://schemas.microsoft.com/office/drawing/2014/main" id="{8236E896-C092-422C-BF4A-22189F0A61B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158" name="テキスト ボックス 514">
              <a:extLst>
                <a:ext uri="{FF2B5EF4-FFF2-40B4-BE49-F238E27FC236}">
                  <a16:creationId xmlns:a16="http://schemas.microsoft.com/office/drawing/2014/main" id="{79BEF051-8712-4050-ADC3-FED8383FA23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9" name="テキスト ボックス 514">
              <a:extLst>
                <a:ext uri="{FF2B5EF4-FFF2-40B4-BE49-F238E27FC236}">
                  <a16:creationId xmlns:a16="http://schemas.microsoft.com/office/drawing/2014/main" id="{1024A1A6-65A3-4FDC-98AF-AF72A4579F37}"/>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60" name="楕円 515">
              <a:extLst>
                <a:ext uri="{FF2B5EF4-FFF2-40B4-BE49-F238E27FC236}">
                  <a16:creationId xmlns:a16="http://schemas.microsoft.com/office/drawing/2014/main" id="{69737BD4-993A-41FF-9C54-83CEBF553D81}"/>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161" name="楕円 516">
              <a:extLst>
                <a:ext uri="{FF2B5EF4-FFF2-40B4-BE49-F238E27FC236}">
                  <a16:creationId xmlns:a16="http://schemas.microsoft.com/office/drawing/2014/main" id="{60365FC6-3109-43C8-8AED-1EF1A92E0A21}"/>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162" name="テキスト ボックス 517">
              <a:extLst>
                <a:ext uri="{FF2B5EF4-FFF2-40B4-BE49-F238E27FC236}">
                  <a16:creationId xmlns:a16="http://schemas.microsoft.com/office/drawing/2014/main" id="{28B9F52F-9F1E-439B-ACB3-E6CB54E1A885}"/>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3" name="楕円 516">
              <a:extLst>
                <a:ext uri="{FF2B5EF4-FFF2-40B4-BE49-F238E27FC236}">
                  <a16:creationId xmlns:a16="http://schemas.microsoft.com/office/drawing/2014/main" id="{CB98842C-7EEE-4898-BABC-36F8DC9BFEEE}"/>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164" name="テキスト ボックス 517">
              <a:extLst>
                <a:ext uri="{FF2B5EF4-FFF2-40B4-BE49-F238E27FC236}">
                  <a16:creationId xmlns:a16="http://schemas.microsoft.com/office/drawing/2014/main" id="{E3E4E755-AAF9-4D86-BE26-3AF867F63A4F}"/>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5" name="テキスト ボックス 517">
              <a:extLst>
                <a:ext uri="{FF2B5EF4-FFF2-40B4-BE49-F238E27FC236}">
                  <a16:creationId xmlns:a16="http://schemas.microsoft.com/office/drawing/2014/main" id="{9413F6FE-ECC9-4DB4-80F5-6E094640137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166" name="正方形/長方形 165">
              <a:extLst>
                <a:ext uri="{FF2B5EF4-FFF2-40B4-BE49-F238E27FC236}">
                  <a16:creationId xmlns:a16="http://schemas.microsoft.com/office/drawing/2014/main" id="{57398E66-0B91-4777-9351-1DA57F5B71C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167" name="正方形/長方形 166">
              <a:extLst>
                <a:ext uri="{FF2B5EF4-FFF2-40B4-BE49-F238E27FC236}">
                  <a16:creationId xmlns:a16="http://schemas.microsoft.com/office/drawing/2014/main" id="{C93C717A-4398-490C-9EA6-96922901A67F}"/>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168" name="四角形: 角を丸くする 323">
              <a:extLst>
                <a:ext uri="{FF2B5EF4-FFF2-40B4-BE49-F238E27FC236}">
                  <a16:creationId xmlns:a16="http://schemas.microsoft.com/office/drawing/2014/main" id="{E1EDCF5B-4279-425E-A099-9FB486C2E1D2}"/>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69" name="四角形: 角を丸くする 323">
              <a:extLst>
                <a:ext uri="{FF2B5EF4-FFF2-40B4-BE49-F238E27FC236}">
                  <a16:creationId xmlns:a16="http://schemas.microsoft.com/office/drawing/2014/main" id="{7E6D6DF4-7BF3-4F5F-9A26-85DE94667355}"/>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0" name="四角形: 角を丸くする 323">
              <a:extLst>
                <a:ext uri="{FF2B5EF4-FFF2-40B4-BE49-F238E27FC236}">
                  <a16:creationId xmlns:a16="http://schemas.microsoft.com/office/drawing/2014/main" id="{EF26972D-812F-44C0-BEE3-A59C633333EF}"/>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1" name="四角形: 角を丸くする 323">
              <a:extLst>
                <a:ext uri="{FF2B5EF4-FFF2-40B4-BE49-F238E27FC236}">
                  <a16:creationId xmlns:a16="http://schemas.microsoft.com/office/drawing/2014/main" id="{82B39009-8653-4D66-96D7-4CB2BA3AE4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2" name="四角形: 角を丸くする 323">
              <a:extLst>
                <a:ext uri="{FF2B5EF4-FFF2-40B4-BE49-F238E27FC236}">
                  <a16:creationId xmlns:a16="http://schemas.microsoft.com/office/drawing/2014/main" id="{E4B709AE-0588-4BAC-923F-4BFCEB744C7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3" name="四角形: 角を丸くする 323">
              <a:extLst>
                <a:ext uri="{FF2B5EF4-FFF2-40B4-BE49-F238E27FC236}">
                  <a16:creationId xmlns:a16="http://schemas.microsoft.com/office/drawing/2014/main" id="{5E73425B-D52E-4D37-8467-531177B4E90E}"/>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4" name="四角形: 角を丸くする 323">
              <a:extLst>
                <a:ext uri="{FF2B5EF4-FFF2-40B4-BE49-F238E27FC236}">
                  <a16:creationId xmlns:a16="http://schemas.microsoft.com/office/drawing/2014/main" id="{70BB266C-CD5D-441A-9D2C-9C8CF8DB5D33}"/>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5" name="四角形: 角を丸くする 323">
              <a:extLst>
                <a:ext uri="{FF2B5EF4-FFF2-40B4-BE49-F238E27FC236}">
                  <a16:creationId xmlns:a16="http://schemas.microsoft.com/office/drawing/2014/main" id="{77CB87E7-1EC1-48D7-8E42-29B04BFFEC5F}"/>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6" name="四角形: 角を丸くする 323">
              <a:extLst>
                <a:ext uri="{FF2B5EF4-FFF2-40B4-BE49-F238E27FC236}">
                  <a16:creationId xmlns:a16="http://schemas.microsoft.com/office/drawing/2014/main" id="{31D66636-1E1E-401E-9BAE-7AB6B801FF56}"/>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7" name="四角形: 角を丸くする 323">
              <a:extLst>
                <a:ext uri="{FF2B5EF4-FFF2-40B4-BE49-F238E27FC236}">
                  <a16:creationId xmlns:a16="http://schemas.microsoft.com/office/drawing/2014/main" id="{8D82F75F-EE1B-432D-945B-EFA040AF0033}"/>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8" name="四角形: 角を丸くする 323">
              <a:extLst>
                <a:ext uri="{FF2B5EF4-FFF2-40B4-BE49-F238E27FC236}">
                  <a16:creationId xmlns:a16="http://schemas.microsoft.com/office/drawing/2014/main" id="{05E5FB8B-325F-4DC5-A646-9FFFC62F963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79" name="四角形: 角を丸くする 323">
              <a:extLst>
                <a:ext uri="{FF2B5EF4-FFF2-40B4-BE49-F238E27FC236}">
                  <a16:creationId xmlns:a16="http://schemas.microsoft.com/office/drawing/2014/main" id="{6E624040-50F1-4A01-B5D4-AA5AE0D42DB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0" name="四角形: 角を丸くする 323">
              <a:extLst>
                <a:ext uri="{FF2B5EF4-FFF2-40B4-BE49-F238E27FC236}">
                  <a16:creationId xmlns:a16="http://schemas.microsoft.com/office/drawing/2014/main" id="{8E50C8BA-066E-4C91-BD8D-EAFD384E9334}"/>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1" name="四角形: 角を丸くする 323">
              <a:extLst>
                <a:ext uri="{FF2B5EF4-FFF2-40B4-BE49-F238E27FC236}">
                  <a16:creationId xmlns:a16="http://schemas.microsoft.com/office/drawing/2014/main" id="{226002B5-CC22-417F-90AD-8879CBDE9B46}"/>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182" name="テキスト ボックス 181">
              <a:extLst>
                <a:ext uri="{FF2B5EF4-FFF2-40B4-BE49-F238E27FC236}">
                  <a16:creationId xmlns:a16="http://schemas.microsoft.com/office/drawing/2014/main" id="{D5C310A5-F9A5-4459-98D7-0A37EB2BD87A}"/>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183" name="図 182" descr="座る, テーブル, ケーキ, ホワイト が含まれている画像&#10;&#10;自動的に生成された説明">
              <a:extLst>
                <a:ext uri="{FF2B5EF4-FFF2-40B4-BE49-F238E27FC236}">
                  <a16:creationId xmlns:a16="http://schemas.microsoft.com/office/drawing/2014/main" id="{93221977-2287-4E89-9551-8E6AB2B78F7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84" name="正方形/長方形 183">
              <a:extLst>
                <a:ext uri="{FF2B5EF4-FFF2-40B4-BE49-F238E27FC236}">
                  <a16:creationId xmlns:a16="http://schemas.microsoft.com/office/drawing/2014/main" id="{76F53C3E-C69F-4420-B837-A2008086113C}"/>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5" name="ブローチ 184">
              <a:extLst>
                <a:ext uri="{FF2B5EF4-FFF2-40B4-BE49-F238E27FC236}">
                  <a16:creationId xmlns:a16="http://schemas.microsoft.com/office/drawing/2014/main" id="{063F5E95-BCC7-4EFB-936D-CD5DBFB4B805}"/>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6" name="図 185" descr="座る, テーブル, ケーキ, ホワイト が含まれている画像&#10;&#10;自動的に生成された説明">
              <a:extLst>
                <a:ext uri="{FF2B5EF4-FFF2-40B4-BE49-F238E27FC236}">
                  <a16:creationId xmlns:a16="http://schemas.microsoft.com/office/drawing/2014/main" id="{00D1E84A-9405-4517-811A-87C24D11F99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87" name="正方形/長方形 186">
              <a:extLst>
                <a:ext uri="{FF2B5EF4-FFF2-40B4-BE49-F238E27FC236}">
                  <a16:creationId xmlns:a16="http://schemas.microsoft.com/office/drawing/2014/main" id="{79153240-813C-4D78-99C4-850D72A9A7F8}"/>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88" name="ブローチ 187">
              <a:extLst>
                <a:ext uri="{FF2B5EF4-FFF2-40B4-BE49-F238E27FC236}">
                  <a16:creationId xmlns:a16="http://schemas.microsoft.com/office/drawing/2014/main" id="{5AEDC2D1-F1CF-43BE-83C7-F6DCD6FDEF04}"/>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89" name="図 188" descr="座る, テーブル, ケーキ, ホワイト が含まれている画像&#10;&#10;自動的に生成された説明">
              <a:extLst>
                <a:ext uri="{FF2B5EF4-FFF2-40B4-BE49-F238E27FC236}">
                  <a16:creationId xmlns:a16="http://schemas.microsoft.com/office/drawing/2014/main" id="{F1BD5D80-2234-4D63-80DE-32521343C0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90" name="正方形/長方形 189">
              <a:extLst>
                <a:ext uri="{FF2B5EF4-FFF2-40B4-BE49-F238E27FC236}">
                  <a16:creationId xmlns:a16="http://schemas.microsoft.com/office/drawing/2014/main" id="{4F604BFB-5175-4580-8799-CB37A3295B01}"/>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1" name="テキスト ボックス 190">
              <a:extLst>
                <a:ext uri="{FF2B5EF4-FFF2-40B4-BE49-F238E27FC236}">
                  <a16:creationId xmlns:a16="http://schemas.microsoft.com/office/drawing/2014/main" id="{C2F86F27-592D-4328-B9F2-ED0242DEA73D}"/>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192" name="ブローチ 191">
              <a:extLst>
                <a:ext uri="{FF2B5EF4-FFF2-40B4-BE49-F238E27FC236}">
                  <a16:creationId xmlns:a16="http://schemas.microsoft.com/office/drawing/2014/main" id="{7B983D70-E26A-4314-8679-287C7A61864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3" name="図 192" descr="座る, テーブル, ケーキ, ホワイト が含まれている画像&#10;&#10;自動的に生成された説明">
              <a:extLst>
                <a:ext uri="{FF2B5EF4-FFF2-40B4-BE49-F238E27FC236}">
                  <a16:creationId xmlns:a16="http://schemas.microsoft.com/office/drawing/2014/main" id="{C97FF501-BF52-4712-A815-D0BBD6DC694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94" name="正方形/長方形 193">
              <a:extLst>
                <a:ext uri="{FF2B5EF4-FFF2-40B4-BE49-F238E27FC236}">
                  <a16:creationId xmlns:a16="http://schemas.microsoft.com/office/drawing/2014/main" id="{855295C0-A8D4-4B24-AE44-6106A308B115}"/>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5" name="テキスト ボックス 194">
              <a:extLst>
                <a:ext uri="{FF2B5EF4-FFF2-40B4-BE49-F238E27FC236}">
                  <a16:creationId xmlns:a16="http://schemas.microsoft.com/office/drawing/2014/main" id="{BD21AAD8-F3D4-406C-93E8-C54435BFF11A}"/>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196" name="ブローチ 195">
              <a:extLst>
                <a:ext uri="{FF2B5EF4-FFF2-40B4-BE49-F238E27FC236}">
                  <a16:creationId xmlns:a16="http://schemas.microsoft.com/office/drawing/2014/main" id="{24154F8B-EB1C-4A3C-AF57-AFBC9CC460C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197" name="図 196" descr="座る, テーブル, ケーキ, ホワイト が含まれている画像&#10;&#10;自動的に生成された説明">
              <a:extLst>
                <a:ext uri="{FF2B5EF4-FFF2-40B4-BE49-F238E27FC236}">
                  <a16:creationId xmlns:a16="http://schemas.microsoft.com/office/drawing/2014/main" id="{5C12B986-DD66-4882-B94B-BAF1EA501549}"/>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8" name="正方形/長方形 197">
              <a:extLst>
                <a:ext uri="{FF2B5EF4-FFF2-40B4-BE49-F238E27FC236}">
                  <a16:creationId xmlns:a16="http://schemas.microsoft.com/office/drawing/2014/main" id="{34501D85-A68A-4840-8C81-93D122120FB2}"/>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199" name="ブローチ 198">
              <a:extLst>
                <a:ext uri="{FF2B5EF4-FFF2-40B4-BE49-F238E27FC236}">
                  <a16:creationId xmlns:a16="http://schemas.microsoft.com/office/drawing/2014/main" id="{58ED2C80-547F-4041-9C0E-36FDDAD99E58}"/>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0" name="図 199" descr="座る, テーブル, ケーキ, ホワイト が含まれている画像&#10;&#10;自動的に生成された説明">
              <a:extLst>
                <a:ext uri="{FF2B5EF4-FFF2-40B4-BE49-F238E27FC236}">
                  <a16:creationId xmlns:a16="http://schemas.microsoft.com/office/drawing/2014/main" id="{A3ACFE44-532C-4CCF-8938-B8929B4B2E5E}"/>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1" name="正方形/長方形 200">
              <a:extLst>
                <a:ext uri="{FF2B5EF4-FFF2-40B4-BE49-F238E27FC236}">
                  <a16:creationId xmlns:a16="http://schemas.microsoft.com/office/drawing/2014/main" id="{660D0B12-1BBF-4768-91C9-D85503E01774}"/>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2" name="ブローチ 201">
              <a:extLst>
                <a:ext uri="{FF2B5EF4-FFF2-40B4-BE49-F238E27FC236}">
                  <a16:creationId xmlns:a16="http://schemas.microsoft.com/office/drawing/2014/main" id="{FC0F1261-32E9-412B-B11B-CEDA675F97F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3" name="図 202" descr="座る, テーブル, ケーキ, ホワイト が含まれている画像&#10;&#10;自動的に生成された説明">
              <a:extLst>
                <a:ext uri="{FF2B5EF4-FFF2-40B4-BE49-F238E27FC236}">
                  <a16:creationId xmlns:a16="http://schemas.microsoft.com/office/drawing/2014/main" id="{6354EA88-A13A-4864-85C9-3681EB730C8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4" name="図 203" descr="座る, テーブル, ケーキ, ホワイト が含まれている画像&#10;&#10;自動的に生成された説明">
              <a:extLst>
                <a:ext uri="{FF2B5EF4-FFF2-40B4-BE49-F238E27FC236}">
                  <a16:creationId xmlns:a16="http://schemas.microsoft.com/office/drawing/2014/main" id="{4041584A-DD4A-4A43-AFB0-3607B57BBFD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CEAC4B73-3EF9-457F-A1C9-133E9FEE242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75D0F62-F713-47EB-869B-FE4069F599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7" name="正方形/長方形 206">
              <a:extLst>
                <a:ext uri="{FF2B5EF4-FFF2-40B4-BE49-F238E27FC236}">
                  <a16:creationId xmlns:a16="http://schemas.microsoft.com/office/drawing/2014/main" id="{DDFC5898-8C44-452A-B5A2-5108CC99D473}"/>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08" name="ブローチ 207">
              <a:extLst>
                <a:ext uri="{FF2B5EF4-FFF2-40B4-BE49-F238E27FC236}">
                  <a16:creationId xmlns:a16="http://schemas.microsoft.com/office/drawing/2014/main" id="{68DD082C-868B-4261-A6AC-C6A9BD882660}"/>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09" name="図 208" descr="座る, テーブル, ケーキ, ホワイト が含まれている画像&#10;&#10;自動的に生成された説明">
              <a:extLst>
                <a:ext uri="{FF2B5EF4-FFF2-40B4-BE49-F238E27FC236}">
                  <a16:creationId xmlns:a16="http://schemas.microsoft.com/office/drawing/2014/main" id="{DC55F40B-7825-4DF1-A30B-56E63028EA5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0" name="正方形/長方形 209">
              <a:extLst>
                <a:ext uri="{FF2B5EF4-FFF2-40B4-BE49-F238E27FC236}">
                  <a16:creationId xmlns:a16="http://schemas.microsoft.com/office/drawing/2014/main" id="{2E062C75-476A-4FF9-B03A-D77CCF49B21E}"/>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1" name="ブローチ 210">
              <a:extLst>
                <a:ext uri="{FF2B5EF4-FFF2-40B4-BE49-F238E27FC236}">
                  <a16:creationId xmlns:a16="http://schemas.microsoft.com/office/drawing/2014/main" id="{F1DB65BE-EB29-467A-95C5-79B0D74D4C5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91FD8509-F32B-46B0-9178-6C126C525812}"/>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3" name="正方形/長方形 212">
              <a:extLst>
                <a:ext uri="{FF2B5EF4-FFF2-40B4-BE49-F238E27FC236}">
                  <a16:creationId xmlns:a16="http://schemas.microsoft.com/office/drawing/2014/main" id="{D6293F89-523E-46B8-9FF4-FD1CDD826CAA}"/>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4" name="ブローチ 213">
              <a:extLst>
                <a:ext uri="{FF2B5EF4-FFF2-40B4-BE49-F238E27FC236}">
                  <a16:creationId xmlns:a16="http://schemas.microsoft.com/office/drawing/2014/main" id="{BF65326E-36C2-4101-AB35-8AA108FCDA1D}"/>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DD0257E-AEC8-4B31-BC66-7CA8D83E5FD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6" name="ブローチ 215">
              <a:extLst>
                <a:ext uri="{FF2B5EF4-FFF2-40B4-BE49-F238E27FC236}">
                  <a16:creationId xmlns:a16="http://schemas.microsoft.com/office/drawing/2014/main" id="{3CE1DC42-A1E4-4B31-AE49-E4FA3682EA64}"/>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7" name="ブローチ 216">
              <a:extLst>
                <a:ext uri="{FF2B5EF4-FFF2-40B4-BE49-F238E27FC236}">
                  <a16:creationId xmlns:a16="http://schemas.microsoft.com/office/drawing/2014/main" id="{2A7DA4BF-76E2-42D6-AC3D-EB1B8B9A809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8" name="ブローチ 217">
              <a:extLst>
                <a:ext uri="{FF2B5EF4-FFF2-40B4-BE49-F238E27FC236}">
                  <a16:creationId xmlns:a16="http://schemas.microsoft.com/office/drawing/2014/main" id="{F63910F9-6761-40AE-8276-C84AFBFA14D9}"/>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19" name="ブローチ 218">
              <a:extLst>
                <a:ext uri="{FF2B5EF4-FFF2-40B4-BE49-F238E27FC236}">
                  <a16:creationId xmlns:a16="http://schemas.microsoft.com/office/drawing/2014/main" id="{56511C35-3399-4029-AD11-9E9B37C14E19}"/>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0" name="テキスト ボックス 219">
              <a:extLst>
                <a:ext uri="{FF2B5EF4-FFF2-40B4-BE49-F238E27FC236}">
                  <a16:creationId xmlns:a16="http://schemas.microsoft.com/office/drawing/2014/main" id="{7480D6BC-1A95-47B9-B04C-4F6D25F869BF}"/>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221" name="図 220" descr="座る, テーブル, ケーキ, ホワイト が含まれている画像&#10;&#10;自動的に生成された説明">
              <a:extLst>
                <a:ext uri="{FF2B5EF4-FFF2-40B4-BE49-F238E27FC236}">
                  <a16:creationId xmlns:a16="http://schemas.microsoft.com/office/drawing/2014/main" id="{3FB8E15C-8D90-4372-ABAE-F6D486F9B16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2" name="ブローチ 221">
              <a:extLst>
                <a:ext uri="{FF2B5EF4-FFF2-40B4-BE49-F238E27FC236}">
                  <a16:creationId xmlns:a16="http://schemas.microsoft.com/office/drawing/2014/main" id="{E5B5BE7B-B708-454B-8D43-7494105C8561}"/>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23" name="テキスト ボックス 222">
              <a:extLst>
                <a:ext uri="{FF2B5EF4-FFF2-40B4-BE49-F238E27FC236}">
                  <a16:creationId xmlns:a16="http://schemas.microsoft.com/office/drawing/2014/main" id="{0BAA49D9-B85A-4137-A7DF-5A0A81F47ED8}"/>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224" name="正方形/長方形 223">
              <a:extLst>
                <a:ext uri="{FF2B5EF4-FFF2-40B4-BE49-F238E27FC236}">
                  <a16:creationId xmlns:a16="http://schemas.microsoft.com/office/drawing/2014/main" id="{4A4A5460-D63E-48ED-896B-53D2397FFB4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225" name="テキスト ボックス 224">
              <a:extLst>
                <a:ext uri="{FF2B5EF4-FFF2-40B4-BE49-F238E27FC236}">
                  <a16:creationId xmlns:a16="http://schemas.microsoft.com/office/drawing/2014/main" id="{C149DDF9-0E79-4839-B995-594963E30FFA}"/>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226" name="グループ化 225">
              <a:extLst>
                <a:ext uri="{FF2B5EF4-FFF2-40B4-BE49-F238E27FC236}">
                  <a16:creationId xmlns:a16="http://schemas.microsoft.com/office/drawing/2014/main" id="{21F13E39-669A-4DE0-9927-88B5D8FB071E}"/>
                </a:ext>
              </a:extLst>
            </p:cNvPr>
            <p:cNvGrpSpPr/>
            <p:nvPr/>
          </p:nvGrpSpPr>
          <p:grpSpPr>
            <a:xfrm>
              <a:off x="5753695" y="5016625"/>
              <a:ext cx="45719" cy="259642"/>
              <a:chOff x="5753695" y="5016625"/>
              <a:chExt cx="45719" cy="259642"/>
            </a:xfrm>
          </p:grpSpPr>
          <p:sp>
            <p:nvSpPr>
              <p:cNvPr id="330" name="楕円 329">
                <a:extLst>
                  <a:ext uri="{FF2B5EF4-FFF2-40B4-BE49-F238E27FC236}">
                    <a16:creationId xmlns:a16="http://schemas.microsoft.com/office/drawing/2014/main" id="{7E777331-3867-4573-83EE-9F41B0AB5A7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1" name="楕円 330">
                <a:extLst>
                  <a:ext uri="{FF2B5EF4-FFF2-40B4-BE49-F238E27FC236}">
                    <a16:creationId xmlns:a16="http://schemas.microsoft.com/office/drawing/2014/main" id="{A14938C6-827F-4FAB-9E07-8DC55A7E875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2" name="楕円 331">
                <a:extLst>
                  <a:ext uri="{FF2B5EF4-FFF2-40B4-BE49-F238E27FC236}">
                    <a16:creationId xmlns:a16="http://schemas.microsoft.com/office/drawing/2014/main" id="{57880065-D7F8-48B9-82E0-5180D449E425}"/>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3" name="楕円 332">
                <a:extLst>
                  <a:ext uri="{FF2B5EF4-FFF2-40B4-BE49-F238E27FC236}">
                    <a16:creationId xmlns:a16="http://schemas.microsoft.com/office/drawing/2014/main" id="{12ADBF67-3C22-4677-8C48-594CBA89BE36}"/>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34" name="楕円 333">
                <a:extLst>
                  <a:ext uri="{FF2B5EF4-FFF2-40B4-BE49-F238E27FC236}">
                    <a16:creationId xmlns:a16="http://schemas.microsoft.com/office/drawing/2014/main" id="{C2F9FDC8-FA59-4FDE-A80E-59F6D8941F0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7" name="グループ化 226">
              <a:extLst>
                <a:ext uri="{FF2B5EF4-FFF2-40B4-BE49-F238E27FC236}">
                  <a16:creationId xmlns:a16="http://schemas.microsoft.com/office/drawing/2014/main" id="{CDF14B02-50E9-4F7E-AB4A-9F16C2122D84}"/>
                </a:ext>
              </a:extLst>
            </p:cNvPr>
            <p:cNvGrpSpPr/>
            <p:nvPr/>
          </p:nvGrpSpPr>
          <p:grpSpPr>
            <a:xfrm>
              <a:off x="6346602" y="5024880"/>
              <a:ext cx="45719" cy="259642"/>
              <a:chOff x="5906095" y="5169025"/>
              <a:chExt cx="45719" cy="259642"/>
            </a:xfrm>
          </p:grpSpPr>
          <p:sp>
            <p:nvSpPr>
              <p:cNvPr id="325" name="楕円 324">
                <a:extLst>
                  <a:ext uri="{FF2B5EF4-FFF2-40B4-BE49-F238E27FC236}">
                    <a16:creationId xmlns:a16="http://schemas.microsoft.com/office/drawing/2014/main" id="{0BB8E71C-328D-4CD2-A990-2F7EAFD4B9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6" name="楕円 325">
                <a:extLst>
                  <a:ext uri="{FF2B5EF4-FFF2-40B4-BE49-F238E27FC236}">
                    <a16:creationId xmlns:a16="http://schemas.microsoft.com/office/drawing/2014/main" id="{5D49248F-7B77-4487-90A0-10F7B4252A4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7" name="楕円 326">
                <a:extLst>
                  <a:ext uri="{FF2B5EF4-FFF2-40B4-BE49-F238E27FC236}">
                    <a16:creationId xmlns:a16="http://schemas.microsoft.com/office/drawing/2014/main" id="{2B1ECDDE-0598-4B36-9123-641AF53B6D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8" name="楕円 327">
                <a:extLst>
                  <a:ext uri="{FF2B5EF4-FFF2-40B4-BE49-F238E27FC236}">
                    <a16:creationId xmlns:a16="http://schemas.microsoft.com/office/drawing/2014/main" id="{C76F40D8-4272-4D5C-91B0-2055DFE647E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9" name="楕円 328">
                <a:extLst>
                  <a:ext uri="{FF2B5EF4-FFF2-40B4-BE49-F238E27FC236}">
                    <a16:creationId xmlns:a16="http://schemas.microsoft.com/office/drawing/2014/main" id="{7ACED464-D78F-4186-A051-1B3E4934D51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8" name="グループ化 227">
              <a:extLst>
                <a:ext uri="{FF2B5EF4-FFF2-40B4-BE49-F238E27FC236}">
                  <a16:creationId xmlns:a16="http://schemas.microsoft.com/office/drawing/2014/main" id="{6EAFC791-FF57-4C53-958E-0306B9B96F63}"/>
                </a:ext>
              </a:extLst>
            </p:cNvPr>
            <p:cNvGrpSpPr/>
            <p:nvPr/>
          </p:nvGrpSpPr>
          <p:grpSpPr>
            <a:xfrm>
              <a:off x="6955636" y="5021417"/>
              <a:ext cx="45719" cy="259642"/>
              <a:chOff x="5906095" y="5169025"/>
              <a:chExt cx="45719" cy="259642"/>
            </a:xfrm>
          </p:grpSpPr>
          <p:sp>
            <p:nvSpPr>
              <p:cNvPr id="320" name="楕円 319">
                <a:extLst>
                  <a:ext uri="{FF2B5EF4-FFF2-40B4-BE49-F238E27FC236}">
                    <a16:creationId xmlns:a16="http://schemas.microsoft.com/office/drawing/2014/main" id="{24D6901B-8B26-4BA6-887B-F2D984EBD7A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1" name="楕円 320">
                <a:extLst>
                  <a:ext uri="{FF2B5EF4-FFF2-40B4-BE49-F238E27FC236}">
                    <a16:creationId xmlns:a16="http://schemas.microsoft.com/office/drawing/2014/main" id="{8BE4D497-AD97-448F-A3A0-D67AAEC83BF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2" name="楕円 321">
                <a:extLst>
                  <a:ext uri="{FF2B5EF4-FFF2-40B4-BE49-F238E27FC236}">
                    <a16:creationId xmlns:a16="http://schemas.microsoft.com/office/drawing/2014/main" id="{717B83CE-4475-4FFC-89A9-46BE86B5B36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3" name="楕円 322">
                <a:extLst>
                  <a:ext uri="{FF2B5EF4-FFF2-40B4-BE49-F238E27FC236}">
                    <a16:creationId xmlns:a16="http://schemas.microsoft.com/office/drawing/2014/main" id="{626D9901-5766-4DE2-B07B-EA73C87E4DD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24" name="楕円 323">
                <a:extLst>
                  <a:ext uri="{FF2B5EF4-FFF2-40B4-BE49-F238E27FC236}">
                    <a16:creationId xmlns:a16="http://schemas.microsoft.com/office/drawing/2014/main" id="{99D884AE-7AD4-485B-855B-7BC8C850688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29" name="グループ化 228">
              <a:extLst>
                <a:ext uri="{FF2B5EF4-FFF2-40B4-BE49-F238E27FC236}">
                  <a16:creationId xmlns:a16="http://schemas.microsoft.com/office/drawing/2014/main" id="{3BABFE3C-E635-470F-A754-40350780DF7F}"/>
                </a:ext>
              </a:extLst>
            </p:cNvPr>
            <p:cNvGrpSpPr/>
            <p:nvPr/>
          </p:nvGrpSpPr>
          <p:grpSpPr>
            <a:xfrm>
              <a:off x="7558230" y="5019298"/>
              <a:ext cx="45719" cy="259642"/>
              <a:chOff x="5906095" y="5169025"/>
              <a:chExt cx="45719" cy="259642"/>
            </a:xfrm>
          </p:grpSpPr>
          <p:sp>
            <p:nvSpPr>
              <p:cNvPr id="315" name="楕円 314">
                <a:extLst>
                  <a:ext uri="{FF2B5EF4-FFF2-40B4-BE49-F238E27FC236}">
                    <a16:creationId xmlns:a16="http://schemas.microsoft.com/office/drawing/2014/main" id="{D7A6057D-CC17-4CE2-8948-8AB26149ED9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6" name="楕円 315">
                <a:extLst>
                  <a:ext uri="{FF2B5EF4-FFF2-40B4-BE49-F238E27FC236}">
                    <a16:creationId xmlns:a16="http://schemas.microsoft.com/office/drawing/2014/main" id="{D694C913-D56C-4A41-9C22-34BD1670B06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7" name="楕円 316">
                <a:extLst>
                  <a:ext uri="{FF2B5EF4-FFF2-40B4-BE49-F238E27FC236}">
                    <a16:creationId xmlns:a16="http://schemas.microsoft.com/office/drawing/2014/main" id="{E63B1505-91E0-4276-80F1-92D54E9E712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8" name="楕円 317">
                <a:extLst>
                  <a:ext uri="{FF2B5EF4-FFF2-40B4-BE49-F238E27FC236}">
                    <a16:creationId xmlns:a16="http://schemas.microsoft.com/office/drawing/2014/main" id="{B0581079-2296-4B05-9F74-1C7BD79DCDB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9" name="楕円 318">
                <a:extLst>
                  <a:ext uri="{FF2B5EF4-FFF2-40B4-BE49-F238E27FC236}">
                    <a16:creationId xmlns:a16="http://schemas.microsoft.com/office/drawing/2014/main" id="{92D75092-3F13-4810-B213-D074109564B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30" name="グループ化 229">
              <a:extLst>
                <a:ext uri="{FF2B5EF4-FFF2-40B4-BE49-F238E27FC236}">
                  <a16:creationId xmlns:a16="http://schemas.microsoft.com/office/drawing/2014/main" id="{F7493A94-CFC2-43C8-AB39-0F32CF37BB80}"/>
                </a:ext>
              </a:extLst>
            </p:cNvPr>
            <p:cNvGrpSpPr/>
            <p:nvPr/>
          </p:nvGrpSpPr>
          <p:grpSpPr>
            <a:xfrm>
              <a:off x="8152613" y="5023047"/>
              <a:ext cx="45719" cy="259642"/>
              <a:chOff x="5906095" y="5169025"/>
              <a:chExt cx="45719" cy="259642"/>
            </a:xfrm>
          </p:grpSpPr>
          <p:sp>
            <p:nvSpPr>
              <p:cNvPr id="310" name="楕円 309">
                <a:extLst>
                  <a:ext uri="{FF2B5EF4-FFF2-40B4-BE49-F238E27FC236}">
                    <a16:creationId xmlns:a16="http://schemas.microsoft.com/office/drawing/2014/main" id="{52FA83A4-56B0-44DD-8479-900CD12B4E2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1" name="楕円 310">
                <a:extLst>
                  <a:ext uri="{FF2B5EF4-FFF2-40B4-BE49-F238E27FC236}">
                    <a16:creationId xmlns:a16="http://schemas.microsoft.com/office/drawing/2014/main" id="{AF992285-22C3-4CF3-BDF5-162BD5F81D3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2" name="楕円 311">
                <a:extLst>
                  <a:ext uri="{FF2B5EF4-FFF2-40B4-BE49-F238E27FC236}">
                    <a16:creationId xmlns:a16="http://schemas.microsoft.com/office/drawing/2014/main" id="{8BD0C4A6-0DC8-4F38-B624-DA6E6AAD29B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3" name="楕円 312">
                <a:extLst>
                  <a:ext uri="{FF2B5EF4-FFF2-40B4-BE49-F238E27FC236}">
                    <a16:creationId xmlns:a16="http://schemas.microsoft.com/office/drawing/2014/main" id="{D18A5F4A-E9DA-4137-9296-89B3D328FFB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14" name="楕円 313">
                <a:extLst>
                  <a:ext uri="{FF2B5EF4-FFF2-40B4-BE49-F238E27FC236}">
                    <a16:creationId xmlns:a16="http://schemas.microsoft.com/office/drawing/2014/main" id="{F84CF7D6-0B22-4511-900D-7910D212993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31" name="楕円 230">
              <a:extLst>
                <a:ext uri="{FF2B5EF4-FFF2-40B4-BE49-F238E27FC236}">
                  <a16:creationId xmlns:a16="http://schemas.microsoft.com/office/drawing/2014/main" id="{1131F4AC-724F-41C4-9282-87E841B6BD82}"/>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2" name="楕円 231">
              <a:extLst>
                <a:ext uri="{FF2B5EF4-FFF2-40B4-BE49-F238E27FC236}">
                  <a16:creationId xmlns:a16="http://schemas.microsoft.com/office/drawing/2014/main" id="{3C50C94D-A125-4391-8DE8-45DB0F23DA4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3" name="楕円 232">
              <a:extLst>
                <a:ext uri="{FF2B5EF4-FFF2-40B4-BE49-F238E27FC236}">
                  <a16:creationId xmlns:a16="http://schemas.microsoft.com/office/drawing/2014/main" id="{076DB513-0BED-4ABA-B9D2-79EB57AE4FBD}"/>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4" name="楕円 233">
              <a:extLst>
                <a:ext uri="{FF2B5EF4-FFF2-40B4-BE49-F238E27FC236}">
                  <a16:creationId xmlns:a16="http://schemas.microsoft.com/office/drawing/2014/main" id="{2AFCF72C-87FA-4B75-B7F5-F3E9A2BE80C6}"/>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5" name="楕円 234">
              <a:extLst>
                <a:ext uri="{FF2B5EF4-FFF2-40B4-BE49-F238E27FC236}">
                  <a16:creationId xmlns:a16="http://schemas.microsoft.com/office/drawing/2014/main" id="{BFE8E956-F22A-4CC9-8D1C-5190B63D8A2E}"/>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6" name="楕円 235">
              <a:extLst>
                <a:ext uri="{FF2B5EF4-FFF2-40B4-BE49-F238E27FC236}">
                  <a16:creationId xmlns:a16="http://schemas.microsoft.com/office/drawing/2014/main" id="{7670BB6E-E0CF-4CED-A84B-EF4668DC1023}"/>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7" name="楕円 236">
              <a:extLst>
                <a:ext uri="{FF2B5EF4-FFF2-40B4-BE49-F238E27FC236}">
                  <a16:creationId xmlns:a16="http://schemas.microsoft.com/office/drawing/2014/main" id="{07379439-BD07-4D6B-A7CF-580DB3A5A5E8}"/>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8" name="楕円 237">
              <a:extLst>
                <a:ext uri="{FF2B5EF4-FFF2-40B4-BE49-F238E27FC236}">
                  <a16:creationId xmlns:a16="http://schemas.microsoft.com/office/drawing/2014/main" id="{FCB23980-B7DF-42CA-AFC5-CF7CA0BCD6E7}"/>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39" name="楕円 238">
              <a:extLst>
                <a:ext uri="{FF2B5EF4-FFF2-40B4-BE49-F238E27FC236}">
                  <a16:creationId xmlns:a16="http://schemas.microsoft.com/office/drawing/2014/main" id="{3B0C302C-4344-4593-8E17-3BE441FDE87F}"/>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0" name="楕円 239">
              <a:extLst>
                <a:ext uri="{FF2B5EF4-FFF2-40B4-BE49-F238E27FC236}">
                  <a16:creationId xmlns:a16="http://schemas.microsoft.com/office/drawing/2014/main" id="{CDB9FFE0-DAA4-4E2C-BD88-419DD9ACE6F4}"/>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1" name="楕円 240">
              <a:extLst>
                <a:ext uri="{FF2B5EF4-FFF2-40B4-BE49-F238E27FC236}">
                  <a16:creationId xmlns:a16="http://schemas.microsoft.com/office/drawing/2014/main" id="{7B0E1CD3-6F01-4DF2-A06B-317762ED8BB0}"/>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2" name="楕円 241">
              <a:extLst>
                <a:ext uri="{FF2B5EF4-FFF2-40B4-BE49-F238E27FC236}">
                  <a16:creationId xmlns:a16="http://schemas.microsoft.com/office/drawing/2014/main" id="{5693C65B-89CA-4B81-8B68-B1B004766C60}"/>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3" name="楕円 242">
              <a:extLst>
                <a:ext uri="{FF2B5EF4-FFF2-40B4-BE49-F238E27FC236}">
                  <a16:creationId xmlns:a16="http://schemas.microsoft.com/office/drawing/2014/main" id="{083AF603-7E7C-4936-B1C2-29B7E41DA9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4" name="楕円 243">
              <a:extLst>
                <a:ext uri="{FF2B5EF4-FFF2-40B4-BE49-F238E27FC236}">
                  <a16:creationId xmlns:a16="http://schemas.microsoft.com/office/drawing/2014/main" id="{DE64BB22-50E5-4961-9CD7-7EA5F6500CAE}"/>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5" name="楕円 244">
              <a:extLst>
                <a:ext uri="{FF2B5EF4-FFF2-40B4-BE49-F238E27FC236}">
                  <a16:creationId xmlns:a16="http://schemas.microsoft.com/office/drawing/2014/main" id="{C8F9CA5D-13F0-4CEC-86C9-D0932CB977D8}"/>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6" name="楕円 245">
              <a:extLst>
                <a:ext uri="{FF2B5EF4-FFF2-40B4-BE49-F238E27FC236}">
                  <a16:creationId xmlns:a16="http://schemas.microsoft.com/office/drawing/2014/main" id="{E49B4E63-1C49-435E-80BB-1D74DD625076}"/>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7" name="楕円 246">
              <a:extLst>
                <a:ext uri="{FF2B5EF4-FFF2-40B4-BE49-F238E27FC236}">
                  <a16:creationId xmlns:a16="http://schemas.microsoft.com/office/drawing/2014/main" id="{231A00EB-8636-4294-B1C8-18F82A2ECB37}"/>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8" name="楕円 247">
              <a:extLst>
                <a:ext uri="{FF2B5EF4-FFF2-40B4-BE49-F238E27FC236}">
                  <a16:creationId xmlns:a16="http://schemas.microsoft.com/office/drawing/2014/main" id="{1B054D2E-BE1A-4C7C-8B9E-75025B35CC92}"/>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49" name="楕円 248">
              <a:extLst>
                <a:ext uri="{FF2B5EF4-FFF2-40B4-BE49-F238E27FC236}">
                  <a16:creationId xmlns:a16="http://schemas.microsoft.com/office/drawing/2014/main" id="{E276A425-2E82-4A8B-9ABB-80A5CB39568C}"/>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0" name="楕円 249">
              <a:extLst>
                <a:ext uri="{FF2B5EF4-FFF2-40B4-BE49-F238E27FC236}">
                  <a16:creationId xmlns:a16="http://schemas.microsoft.com/office/drawing/2014/main" id="{9AC125B8-F010-49BD-AA67-7C69ABBF505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1" name="四角形: 角を丸くする 323">
              <a:extLst>
                <a:ext uri="{FF2B5EF4-FFF2-40B4-BE49-F238E27FC236}">
                  <a16:creationId xmlns:a16="http://schemas.microsoft.com/office/drawing/2014/main" id="{CDF77002-7F66-4C1D-897E-14F39092358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252" name="図 251">
              <a:extLst>
                <a:ext uri="{FF2B5EF4-FFF2-40B4-BE49-F238E27FC236}">
                  <a16:creationId xmlns:a16="http://schemas.microsoft.com/office/drawing/2014/main" id="{E26227D7-A480-457B-83A3-4233F080F9F5}"/>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53" name="正方形/長方形 252">
              <a:extLst>
                <a:ext uri="{FF2B5EF4-FFF2-40B4-BE49-F238E27FC236}">
                  <a16:creationId xmlns:a16="http://schemas.microsoft.com/office/drawing/2014/main" id="{CDFCC402-171F-4394-9F22-714F71D2506B}"/>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54" name="ブローチ 253">
              <a:extLst>
                <a:ext uri="{FF2B5EF4-FFF2-40B4-BE49-F238E27FC236}">
                  <a16:creationId xmlns:a16="http://schemas.microsoft.com/office/drawing/2014/main" id="{5B0D0CD0-8B03-4CFB-ABBF-56F2DFB231AF}"/>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255" name="グループ化 254">
              <a:extLst>
                <a:ext uri="{FF2B5EF4-FFF2-40B4-BE49-F238E27FC236}">
                  <a16:creationId xmlns:a16="http://schemas.microsoft.com/office/drawing/2014/main" id="{895960E9-90BE-4346-9733-7843329E2320}"/>
                </a:ext>
              </a:extLst>
            </p:cNvPr>
            <p:cNvGrpSpPr/>
            <p:nvPr/>
          </p:nvGrpSpPr>
          <p:grpSpPr>
            <a:xfrm>
              <a:off x="6337025" y="4415254"/>
              <a:ext cx="45719" cy="259642"/>
              <a:chOff x="5906095" y="5169025"/>
              <a:chExt cx="45719" cy="259642"/>
            </a:xfrm>
          </p:grpSpPr>
          <p:sp>
            <p:nvSpPr>
              <p:cNvPr id="305" name="楕円 304">
                <a:extLst>
                  <a:ext uri="{FF2B5EF4-FFF2-40B4-BE49-F238E27FC236}">
                    <a16:creationId xmlns:a16="http://schemas.microsoft.com/office/drawing/2014/main" id="{3A841353-1297-46D7-B7A1-774BC66E654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6" name="楕円 305">
                <a:extLst>
                  <a:ext uri="{FF2B5EF4-FFF2-40B4-BE49-F238E27FC236}">
                    <a16:creationId xmlns:a16="http://schemas.microsoft.com/office/drawing/2014/main" id="{5884DAC3-C12E-4BA8-9828-62577669B98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7" name="楕円 306">
                <a:extLst>
                  <a:ext uri="{FF2B5EF4-FFF2-40B4-BE49-F238E27FC236}">
                    <a16:creationId xmlns:a16="http://schemas.microsoft.com/office/drawing/2014/main" id="{E121F49E-337C-4F0F-B144-30E0E7E8A77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8" name="楕円 307">
                <a:extLst>
                  <a:ext uri="{FF2B5EF4-FFF2-40B4-BE49-F238E27FC236}">
                    <a16:creationId xmlns:a16="http://schemas.microsoft.com/office/drawing/2014/main" id="{46F771C6-FBEF-4CD9-A22E-2FE1C76484E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9" name="楕円 308">
                <a:extLst>
                  <a:ext uri="{FF2B5EF4-FFF2-40B4-BE49-F238E27FC236}">
                    <a16:creationId xmlns:a16="http://schemas.microsoft.com/office/drawing/2014/main" id="{7C878B48-9210-4733-B290-16B29A20E5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6" name="グループ化 255">
              <a:extLst>
                <a:ext uri="{FF2B5EF4-FFF2-40B4-BE49-F238E27FC236}">
                  <a16:creationId xmlns:a16="http://schemas.microsoft.com/office/drawing/2014/main" id="{FFC8AA05-3DF6-4B62-A27E-6DD5CB8BDE32}"/>
                </a:ext>
              </a:extLst>
            </p:cNvPr>
            <p:cNvGrpSpPr/>
            <p:nvPr/>
          </p:nvGrpSpPr>
          <p:grpSpPr>
            <a:xfrm>
              <a:off x="6946059" y="4411791"/>
              <a:ext cx="45719" cy="259642"/>
              <a:chOff x="5906095" y="5169025"/>
              <a:chExt cx="45719" cy="259642"/>
            </a:xfrm>
          </p:grpSpPr>
          <p:sp>
            <p:nvSpPr>
              <p:cNvPr id="300" name="楕円 299">
                <a:extLst>
                  <a:ext uri="{FF2B5EF4-FFF2-40B4-BE49-F238E27FC236}">
                    <a16:creationId xmlns:a16="http://schemas.microsoft.com/office/drawing/2014/main" id="{C32F00AF-915A-4405-A9A5-F29B22C9C8DB}"/>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1" name="楕円 300">
                <a:extLst>
                  <a:ext uri="{FF2B5EF4-FFF2-40B4-BE49-F238E27FC236}">
                    <a16:creationId xmlns:a16="http://schemas.microsoft.com/office/drawing/2014/main" id="{6585FC11-3040-49A8-9F11-B680AAC1DBB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2" name="楕円 301">
                <a:extLst>
                  <a:ext uri="{FF2B5EF4-FFF2-40B4-BE49-F238E27FC236}">
                    <a16:creationId xmlns:a16="http://schemas.microsoft.com/office/drawing/2014/main" id="{B2C7C2BD-D9C9-4ED0-B4EA-5260DD11C0D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3" name="楕円 302">
                <a:extLst>
                  <a:ext uri="{FF2B5EF4-FFF2-40B4-BE49-F238E27FC236}">
                    <a16:creationId xmlns:a16="http://schemas.microsoft.com/office/drawing/2014/main" id="{922CBE9A-9A08-4EA1-8D69-2C53EF8738A9}"/>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04" name="楕円 303">
                <a:extLst>
                  <a:ext uri="{FF2B5EF4-FFF2-40B4-BE49-F238E27FC236}">
                    <a16:creationId xmlns:a16="http://schemas.microsoft.com/office/drawing/2014/main" id="{31472116-1861-4C04-9A55-2C0E390D507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7" name="グループ化 256">
              <a:extLst>
                <a:ext uri="{FF2B5EF4-FFF2-40B4-BE49-F238E27FC236}">
                  <a16:creationId xmlns:a16="http://schemas.microsoft.com/office/drawing/2014/main" id="{8303B015-1156-4753-824C-233E3AE2978D}"/>
                </a:ext>
              </a:extLst>
            </p:cNvPr>
            <p:cNvGrpSpPr/>
            <p:nvPr/>
          </p:nvGrpSpPr>
          <p:grpSpPr>
            <a:xfrm>
              <a:off x="7548653" y="4409672"/>
              <a:ext cx="45719" cy="259642"/>
              <a:chOff x="5906095" y="5169025"/>
              <a:chExt cx="45719" cy="259642"/>
            </a:xfrm>
          </p:grpSpPr>
          <p:sp>
            <p:nvSpPr>
              <p:cNvPr id="295" name="楕円 294">
                <a:extLst>
                  <a:ext uri="{FF2B5EF4-FFF2-40B4-BE49-F238E27FC236}">
                    <a16:creationId xmlns:a16="http://schemas.microsoft.com/office/drawing/2014/main" id="{586ED3E7-8D9C-41EE-BBC9-C2ABC5CF5CF1}"/>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6" name="楕円 295">
                <a:extLst>
                  <a:ext uri="{FF2B5EF4-FFF2-40B4-BE49-F238E27FC236}">
                    <a16:creationId xmlns:a16="http://schemas.microsoft.com/office/drawing/2014/main" id="{4C2B6893-284F-490C-ABCE-ECF69478287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7" name="楕円 296">
                <a:extLst>
                  <a:ext uri="{FF2B5EF4-FFF2-40B4-BE49-F238E27FC236}">
                    <a16:creationId xmlns:a16="http://schemas.microsoft.com/office/drawing/2014/main" id="{6A4D54CB-DDBF-472C-BA4A-ADE829ECDD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8" name="楕円 297">
                <a:extLst>
                  <a:ext uri="{FF2B5EF4-FFF2-40B4-BE49-F238E27FC236}">
                    <a16:creationId xmlns:a16="http://schemas.microsoft.com/office/drawing/2014/main" id="{519C9977-E4C0-4603-9FF8-E318864764E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9" name="楕円 298">
                <a:extLst>
                  <a:ext uri="{FF2B5EF4-FFF2-40B4-BE49-F238E27FC236}">
                    <a16:creationId xmlns:a16="http://schemas.microsoft.com/office/drawing/2014/main" id="{ED7D9E81-10C1-4E2F-AF16-C1AEEC92D27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258" name="グループ化 257">
              <a:extLst>
                <a:ext uri="{FF2B5EF4-FFF2-40B4-BE49-F238E27FC236}">
                  <a16:creationId xmlns:a16="http://schemas.microsoft.com/office/drawing/2014/main" id="{A0AEDAB9-1861-47B4-A1F3-7F0E554D2212}"/>
                </a:ext>
              </a:extLst>
            </p:cNvPr>
            <p:cNvGrpSpPr/>
            <p:nvPr/>
          </p:nvGrpSpPr>
          <p:grpSpPr>
            <a:xfrm>
              <a:off x="8143036" y="4413421"/>
              <a:ext cx="45719" cy="259642"/>
              <a:chOff x="5906095" y="5169025"/>
              <a:chExt cx="45719" cy="259642"/>
            </a:xfrm>
          </p:grpSpPr>
          <p:sp>
            <p:nvSpPr>
              <p:cNvPr id="290" name="楕円 289">
                <a:extLst>
                  <a:ext uri="{FF2B5EF4-FFF2-40B4-BE49-F238E27FC236}">
                    <a16:creationId xmlns:a16="http://schemas.microsoft.com/office/drawing/2014/main" id="{AA5A96A6-F473-4553-A77B-1880B71531E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1" name="楕円 290">
                <a:extLst>
                  <a:ext uri="{FF2B5EF4-FFF2-40B4-BE49-F238E27FC236}">
                    <a16:creationId xmlns:a16="http://schemas.microsoft.com/office/drawing/2014/main" id="{F0F5EFBB-00C6-49E8-B068-59C48EA8C2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2" name="楕円 291">
                <a:extLst>
                  <a:ext uri="{FF2B5EF4-FFF2-40B4-BE49-F238E27FC236}">
                    <a16:creationId xmlns:a16="http://schemas.microsoft.com/office/drawing/2014/main" id="{2BC17DBF-83E4-423C-BE23-864923FDA63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3" name="楕円 292">
                <a:extLst>
                  <a:ext uri="{FF2B5EF4-FFF2-40B4-BE49-F238E27FC236}">
                    <a16:creationId xmlns:a16="http://schemas.microsoft.com/office/drawing/2014/main" id="{D4843644-07E5-4B01-8E45-BE7E3DE9AF6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94" name="楕円 293">
                <a:extLst>
                  <a:ext uri="{FF2B5EF4-FFF2-40B4-BE49-F238E27FC236}">
                    <a16:creationId xmlns:a16="http://schemas.microsoft.com/office/drawing/2014/main" id="{F7E8D67F-E2B3-46F1-8CEC-2932661D19B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59" name="テキスト ボックス 258">
              <a:extLst>
                <a:ext uri="{FF2B5EF4-FFF2-40B4-BE49-F238E27FC236}">
                  <a16:creationId xmlns:a16="http://schemas.microsoft.com/office/drawing/2014/main" id="{DB2EF2DD-79BD-4CCC-93AD-3C172685E774}"/>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0" name="テキスト ボックス 259">
              <a:extLst>
                <a:ext uri="{FF2B5EF4-FFF2-40B4-BE49-F238E27FC236}">
                  <a16:creationId xmlns:a16="http://schemas.microsoft.com/office/drawing/2014/main" id="{5F5FE6D8-CC0E-4970-A153-CA020AA6CB86}"/>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3F18D3BF-3FA3-4702-9BA3-9868689A4C49}"/>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6B75B434-06F3-45DD-A8D8-9205597906FE}"/>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D7562D4-E025-4BD8-B5FC-13AAA51CBD98}"/>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AB240C9B-8FD5-422B-83E2-F804E4D63434}"/>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117BB216-19DC-46A2-BADF-E22EE39AAF1A}"/>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00246F4D-D01B-48F6-874D-E21C8B59BFF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753CED3-EDFE-4351-8BCB-7043A2B4E9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8" name="図 267" descr="飛ぶ, 探す, イエロー, 挿絵 が含まれている画像&#10;&#10;自動的に生成された説明">
              <a:extLst>
                <a:ext uri="{FF2B5EF4-FFF2-40B4-BE49-F238E27FC236}">
                  <a16:creationId xmlns:a16="http://schemas.microsoft.com/office/drawing/2014/main" id="{3270FC48-7288-4632-9827-44DA7139A76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B1EC4049-79A2-4029-BD48-DEF52313B52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DBBA38C5-0A41-4252-9CE4-DB4D5B3F43A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9437A500-E2D8-4E95-8837-548821D4289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FEE37B5E-E8B9-4C03-941E-9056860465B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83F6EA9C-0144-49A8-A1C0-BF9B9AB100D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91215218-5030-40E1-B48B-0EC5D6FB80B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7CD26659-47C5-452C-8EE5-360DD95E44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3CB17BF8-5D8A-4230-B2E6-34D1869182E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5470D3CF-D2F7-456A-9AA2-D6A6A3B9BD6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0AD83037-EA9E-4298-864B-2BE9AF4F817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A0EB5F6B-A78D-4B31-B521-1C97064CAC5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0D575190-8912-4D64-846F-0AA58BD61B9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4F8F633-D25D-41AD-B579-C12342965606}"/>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82" name="グループ化 281">
              <a:extLst>
                <a:ext uri="{FF2B5EF4-FFF2-40B4-BE49-F238E27FC236}">
                  <a16:creationId xmlns:a16="http://schemas.microsoft.com/office/drawing/2014/main" id="{F3E07FDB-B21A-4B1C-BF02-028C063B2369}"/>
                </a:ext>
              </a:extLst>
            </p:cNvPr>
            <p:cNvGrpSpPr/>
            <p:nvPr/>
          </p:nvGrpSpPr>
          <p:grpSpPr>
            <a:xfrm>
              <a:off x="5766738" y="4406762"/>
              <a:ext cx="49456" cy="259642"/>
              <a:chOff x="5753695" y="5016625"/>
              <a:chExt cx="49456" cy="259642"/>
            </a:xfrm>
          </p:grpSpPr>
          <p:sp>
            <p:nvSpPr>
              <p:cNvPr id="285" name="楕円 284">
                <a:extLst>
                  <a:ext uri="{FF2B5EF4-FFF2-40B4-BE49-F238E27FC236}">
                    <a16:creationId xmlns:a16="http://schemas.microsoft.com/office/drawing/2014/main" id="{CFA23CA4-9B15-4B8D-9924-657A59C5DA9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6" name="楕円 285">
                <a:extLst>
                  <a:ext uri="{FF2B5EF4-FFF2-40B4-BE49-F238E27FC236}">
                    <a16:creationId xmlns:a16="http://schemas.microsoft.com/office/drawing/2014/main" id="{A2F648AE-CE7C-4688-AE48-67B8EBA076F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7" name="楕円 286">
                <a:extLst>
                  <a:ext uri="{FF2B5EF4-FFF2-40B4-BE49-F238E27FC236}">
                    <a16:creationId xmlns:a16="http://schemas.microsoft.com/office/drawing/2014/main" id="{66993C0C-4026-415C-9DB5-DC7D8D6FF57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8" name="楕円 287">
                <a:extLst>
                  <a:ext uri="{FF2B5EF4-FFF2-40B4-BE49-F238E27FC236}">
                    <a16:creationId xmlns:a16="http://schemas.microsoft.com/office/drawing/2014/main" id="{027917C7-E2B3-4937-BC4F-CDB477B44ED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289" name="楕円 288">
                <a:extLst>
                  <a:ext uri="{FF2B5EF4-FFF2-40B4-BE49-F238E27FC236}">
                    <a16:creationId xmlns:a16="http://schemas.microsoft.com/office/drawing/2014/main" id="{E3C9945F-15FD-42C3-BB6F-A793958A422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283" name="円/楕円 7">
              <a:extLst>
                <a:ext uri="{FF2B5EF4-FFF2-40B4-BE49-F238E27FC236}">
                  <a16:creationId xmlns:a16="http://schemas.microsoft.com/office/drawing/2014/main" id="{789392FD-7AA4-4D57-A608-7BD392708348}"/>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284" name="円/楕円 7">
              <a:extLst>
                <a:ext uri="{FF2B5EF4-FFF2-40B4-BE49-F238E27FC236}">
                  <a16:creationId xmlns:a16="http://schemas.microsoft.com/office/drawing/2014/main" id="{BCEE24DF-ED2A-4BAF-90BE-1CC63FA5345F}"/>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grpSp>
        <p:nvGrpSpPr>
          <p:cNvPr id="345" name="グループ化 344">
            <a:extLst>
              <a:ext uri="{FF2B5EF4-FFF2-40B4-BE49-F238E27FC236}">
                <a16:creationId xmlns:a16="http://schemas.microsoft.com/office/drawing/2014/main" id="{8381E06D-0E35-4501-B540-26D2C5D26F3C}"/>
              </a:ext>
            </a:extLst>
          </p:cNvPr>
          <p:cNvGrpSpPr/>
          <p:nvPr/>
        </p:nvGrpSpPr>
        <p:grpSpPr>
          <a:xfrm>
            <a:off x="2744553" y="2205137"/>
            <a:ext cx="512818" cy="905504"/>
            <a:chOff x="5140112" y="408999"/>
            <a:chExt cx="3603949" cy="6363644"/>
          </a:xfrm>
        </p:grpSpPr>
        <p:sp>
          <p:nvSpPr>
            <p:cNvPr id="346" name="正方形/長方形 345">
              <a:extLst>
                <a:ext uri="{FF2B5EF4-FFF2-40B4-BE49-F238E27FC236}">
                  <a16:creationId xmlns:a16="http://schemas.microsoft.com/office/drawing/2014/main" id="{D8CE8014-DCB8-4D63-97F9-E4E217424521}"/>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00"/>
            </a:p>
            <a:p>
              <a:pPr algn="r"/>
              <a:endParaRPr kumimoji="1" lang="en-US" altLang="ja-JP" sz="100"/>
            </a:p>
            <a:p>
              <a:pPr algn="r"/>
              <a:endParaRPr kumimoji="1" lang="en-US" altLang="ja-JP" sz="100"/>
            </a:p>
            <a:p>
              <a:pPr algn="ctr"/>
              <a:r>
                <a:rPr kumimoji="1" lang="ja-JP" altLang="en-US" sz="100" b="1">
                  <a:latin typeface="メイリオ" panose="020B0604030504040204" pitchFamily="50" charset="-128"/>
                  <a:ea typeface="メイリオ" panose="020B0604030504040204" pitchFamily="50" charset="-128"/>
                </a:rPr>
                <a:t>ＴＲカードセット</a:t>
              </a:r>
            </a:p>
          </p:txBody>
        </p:sp>
        <p:sp>
          <p:nvSpPr>
            <p:cNvPr id="347" name="四角形: 角を丸くする 327">
              <a:extLst>
                <a:ext uri="{FF2B5EF4-FFF2-40B4-BE49-F238E27FC236}">
                  <a16:creationId xmlns:a16="http://schemas.microsoft.com/office/drawing/2014/main" id="{310301CD-034C-470F-8EC6-32D248896261}"/>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8" name="四角形: 角を丸くする 328">
              <a:extLst>
                <a:ext uri="{FF2B5EF4-FFF2-40B4-BE49-F238E27FC236}">
                  <a16:creationId xmlns:a16="http://schemas.microsoft.com/office/drawing/2014/main" id="{C700FA2D-8DC7-4616-818B-AE99EF1F4E52}"/>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49" name="四角形: 角を丸くする 313">
              <a:extLst>
                <a:ext uri="{FF2B5EF4-FFF2-40B4-BE49-F238E27FC236}">
                  <a16:creationId xmlns:a16="http://schemas.microsoft.com/office/drawing/2014/main" id="{77BA6F93-7E78-4FDE-8349-44E29753758E}"/>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ソート・フィルタ</a:t>
              </a:r>
              <a:endParaRPr kumimoji="1" lang="en-US" altLang="ja-JP" sz="100"/>
            </a:p>
          </p:txBody>
        </p:sp>
        <p:sp>
          <p:nvSpPr>
            <p:cNvPr id="350" name="四角形: 角を丸くする 315">
              <a:extLst>
                <a:ext uri="{FF2B5EF4-FFF2-40B4-BE49-F238E27FC236}">
                  <a16:creationId xmlns:a16="http://schemas.microsoft.com/office/drawing/2014/main" id="{22A1F472-63FB-4F4E-8A90-479C6316405F}"/>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ＯＫ</a:t>
              </a:r>
              <a:endParaRPr kumimoji="1" lang="en-US" altLang="ja-JP" sz="100"/>
            </a:p>
          </p:txBody>
        </p:sp>
        <p:sp>
          <p:nvSpPr>
            <p:cNvPr id="351" name="正方形/長方形 350">
              <a:extLst>
                <a:ext uri="{FF2B5EF4-FFF2-40B4-BE49-F238E27FC236}">
                  <a16:creationId xmlns:a16="http://schemas.microsoft.com/office/drawing/2014/main" id="{F46C3E92-4D40-4E9E-A40F-2A97A4BF968D}"/>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100"/>
                <a:t> </a:t>
              </a:r>
              <a:r>
                <a:rPr kumimoji="1" lang="en-US" altLang="ja-JP" sz="100"/>
                <a:t>999,999,999</a:t>
              </a:r>
              <a:endParaRPr kumimoji="1" lang="ja-JP" altLang="en-US" sz="100"/>
            </a:p>
          </p:txBody>
        </p:sp>
        <p:sp>
          <p:nvSpPr>
            <p:cNvPr id="352" name="正方形/長方形 351">
              <a:extLst>
                <a:ext uri="{FF2B5EF4-FFF2-40B4-BE49-F238E27FC236}">
                  <a16:creationId xmlns:a16="http://schemas.microsoft.com/office/drawing/2014/main" id="{60B3F05D-1F07-444A-8B2C-DB45CCAB1632}"/>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t>RANK</a:t>
              </a:r>
            </a:p>
            <a:p>
              <a:pPr algn="ctr"/>
              <a:r>
                <a:rPr kumimoji="1" lang="en-US" altLang="ja-JP" sz="100"/>
                <a:t>999</a:t>
              </a:r>
              <a:endParaRPr kumimoji="1" lang="ja-JP" altLang="en-US" sz="100"/>
            </a:p>
          </p:txBody>
        </p:sp>
        <p:sp>
          <p:nvSpPr>
            <p:cNvPr id="353" name="正方形/長方形 352">
              <a:extLst>
                <a:ext uri="{FF2B5EF4-FFF2-40B4-BE49-F238E27FC236}">
                  <a16:creationId xmlns:a16="http://schemas.microsoft.com/office/drawing/2014/main" id="{92154D0B-3967-4786-B277-50296050D5ED}"/>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●称号的なものの表示エリア</a:t>
              </a:r>
            </a:p>
          </p:txBody>
        </p:sp>
        <p:sp>
          <p:nvSpPr>
            <p:cNvPr id="354" name="正方形/長方形 353">
              <a:extLst>
                <a:ext uri="{FF2B5EF4-FFF2-40B4-BE49-F238E27FC236}">
                  <a16:creationId xmlns:a16="http://schemas.microsoft.com/office/drawing/2014/main" id="{8BCB71C3-E234-45F8-999C-E829DF395984}"/>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t>プレイヤー名称</a:t>
              </a:r>
            </a:p>
          </p:txBody>
        </p:sp>
        <p:sp>
          <p:nvSpPr>
            <p:cNvPr id="355" name="楕円 488">
              <a:extLst>
                <a:ext uri="{FF2B5EF4-FFF2-40B4-BE49-F238E27FC236}">
                  <a16:creationId xmlns:a16="http://schemas.microsoft.com/office/drawing/2014/main" id="{B70FA5AE-8068-4404-B86C-9968FBB3E0A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a:t>
              </a:r>
            </a:p>
          </p:txBody>
        </p:sp>
        <p:grpSp>
          <p:nvGrpSpPr>
            <p:cNvPr id="356" name="グループ化 355">
              <a:extLst>
                <a:ext uri="{FF2B5EF4-FFF2-40B4-BE49-F238E27FC236}">
                  <a16:creationId xmlns:a16="http://schemas.microsoft.com/office/drawing/2014/main" id="{482BFB0D-0B87-40BD-8773-B61850559E25}"/>
                </a:ext>
              </a:extLst>
            </p:cNvPr>
            <p:cNvGrpSpPr/>
            <p:nvPr/>
          </p:nvGrpSpPr>
          <p:grpSpPr>
            <a:xfrm>
              <a:off x="5178938" y="1021879"/>
              <a:ext cx="675610" cy="90419"/>
              <a:chOff x="30317" y="482248"/>
              <a:chExt cx="581527" cy="70447"/>
            </a:xfrm>
          </p:grpSpPr>
          <p:sp>
            <p:nvSpPr>
              <p:cNvPr id="556" name="四角形: 角を丸くする 492">
                <a:extLst>
                  <a:ext uri="{FF2B5EF4-FFF2-40B4-BE49-F238E27FC236}">
                    <a16:creationId xmlns:a16="http://schemas.microsoft.com/office/drawing/2014/main" id="{CC107D06-6165-466C-BBB0-C48D4AE29088}"/>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557" name="四角形: 角を丸くする 493">
                <a:extLst>
                  <a:ext uri="{FF2B5EF4-FFF2-40B4-BE49-F238E27FC236}">
                    <a16:creationId xmlns:a16="http://schemas.microsoft.com/office/drawing/2014/main" id="{F7CD3A85-A79C-4810-87DF-DCE11ECB419D}"/>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grpSp>
        <p:sp>
          <p:nvSpPr>
            <p:cNvPr id="357" name="正方形/長方形 356">
              <a:extLst>
                <a:ext uri="{FF2B5EF4-FFF2-40B4-BE49-F238E27FC236}">
                  <a16:creationId xmlns:a16="http://schemas.microsoft.com/office/drawing/2014/main" id="{1E914766-FE8A-4E6C-AB7D-23E93F964F3F}"/>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b="1"/>
                <a:t>♂</a:t>
              </a:r>
            </a:p>
          </p:txBody>
        </p:sp>
        <p:sp>
          <p:nvSpPr>
            <p:cNvPr id="358" name="正方形/長方形 357">
              <a:extLst>
                <a:ext uri="{FF2B5EF4-FFF2-40B4-BE49-F238E27FC236}">
                  <a16:creationId xmlns:a16="http://schemas.microsoft.com/office/drawing/2014/main" id="{9B6FDDD2-8547-451C-8F51-44DB1D7D8AC2}"/>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00">
                  <a:solidFill>
                    <a:srgbClr val="FFFF00"/>
                  </a:solidFill>
                </a:rPr>
                <a:t>● </a:t>
              </a:r>
              <a:r>
                <a:rPr kumimoji="1" lang="en-US" altLang="ja-JP" sz="100"/>
                <a:t>999</a:t>
              </a:r>
              <a:r>
                <a:rPr kumimoji="1" lang="ja-JP" altLang="en-US" sz="100"/>
                <a:t> </a:t>
              </a:r>
              <a:r>
                <a:rPr kumimoji="1" lang="en-US" altLang="ja-JP" sz="100"/>
                <a:t>,999,999,999</a:t>
              </a:r>
              <a:endParaRPr kumimoji="1" lang="ja-JP" altLang="en-US" sz="100"/>
            </a:p>
          </p:txBody>
        </p:sp>
        <p:sp>
          <p:nvSpPr>
            <p:cNvPr id="359" name="四角形: 角を丸くする 494">
              <a:extLst>
                <a:ext uri="{FF2B5EF4-FFF2-40B4-BE49-F238E27FC236}">
                  <a16:creationId xmlns:a16="http://schemas.microsoft.com/office/drawing/2014/main" id="{D3E41D35-EDA7-48ED-B9F3-9BE80C96954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t>戻る</a:t>
              </a:r>
              <a:endParaRPr kumimoji="1" lang="en-US" altLang="ja-JP" sz="100"/>
            </a:p>
          </p:txBody>
        </p:sp>
        <p:sp>
          <p:nvSpPr>
            <p:cNvPr id="360" name="正方形/長方形 359">
              <a:extLst>
                <a:ext uri="{FF2B5EF4-FFF2-40B4-BE49-F238E27FC236}">
                  <a16:creationId xmlns:a16="http://schemas.microsoft.com/office/drawing/2014/main" id="{CD363F03-9A78-4125-91D4-B6B6FDC71FA1}"/>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
            </a:p>
          </p:txBody>
        </p:sp>
        <p:sp>
          <p:nvSpPr>
            <p:cNvPr id="361" name="テキスト ボックス 496">
              <a:extLst>
                <a:ext uri="{FF2B5EF4-FFF2-40B4-BE49-F238E27FC236}">
                  <a16:creationId xmlns:a16="http://schemas.microsoft.com/office/drawing/2014/main" id="{9F4D6743-CD79-482C-93BB-8657B018C517}"/>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62" name="グループ化 361">
              <a:extLst>
                <a:ext uri="{FF2B5EF4-FFF2-40B4-BE49-F238E27FC236}">
                  <a16:creationId xmlns:a16="http://schemas.microsoft.com/office/drawing/2014/main" id="{62203E43-509A-4ED9-B5E6-CA7B2AE91AC5}"/>
                </a:ext>
              </a:extLst>
            </p:cNvPr>
            <p:cNvGrpSpPr/>
            <p:nvPr/>
          </p:nvGrpSpPr>
          <p:grpSpPr>
            <a:xfrm>
              <a:off x="6549195" y="2136509"/>
              <a:ext cx="1589505" cy="435279"/>
              <a:chOff x="1079948" y="1311188"/>
              <a:chExt cx="1202157" cy="329777"/>
            </a:xfrm>
          </p:grpSpPr>
          <p:sp>
            <p:nvSpPr>
              <p:cNvPr id="548" name="テキスト ボックス 498">
                <a:extLst>
                  <a:ext uri="{FF2B5EF4-FFF2-40B4-BE49-F238E27FC236}">
                    <a16:creationId xmlns:a16="http://schemas.microsoft.com/office/drawing/2014/main" id="{DBFD089B-769C-4A42-A4CF-3A94F40648A8}"/>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549" name="テキスト ボックス 499">
                <a:extLst>
                  <a:ext uri="{FF2B5EF4-FFF2-40B4-BE49-F238E27FC236}">
                    <a16:creationId xmlns:a16="http://schemas.microsoft.com/office/drawing/2014/main" id="{FB67B71E-F0F2-4070-8E61-18815735BDE0}"/>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550" name="テキスト ボックス 500">
                <a:extLst>
                  <a:ext uri="{FF2B5EF4-FFF2-40B4-BE49-F238E27FC236}">
                    <a16:creationId xmlns:a16="http://schemas.microsoft.com/office/drawing/2014/main" id="{0E3064A0-8FD3-41ED-81AB-4B1A5E9108D5}"/>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1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551" name="図 550">
                <a:extLst>
                  <a:ext uri="{FF2B5EF4-FFF2-40B4-BE49-F238E27FC236}">
                    <a16:creationId xmlns:a16="http://schemas.microsoft.com/office/drawing/2014/main" id="{7C51A906-5DFC-43A8-8040-F0761B5D130F}"/>
                  </a:ext>
                </a:extLst>
              </p:cNvPr>
              <p:cNvPicPr>
                <a:picLocks noChangeAspect="1"/>
              </p:cNvPicPr>
              <p:nvPr/>
            </p:nvPicPr>
            <p:blipFill>
              <a:blip r:embed="rId33"/>
              <a:stretch>
                <a:fillRect/>
              </a:stretch>
            </p:blipFill>
            <p:spPr>
              <a:xfrm>
                <a:off x="1775073" y="1323957"/>
                <a:ext cx="135274" cy="145246"/>
              </a:xfrm>
              <a:prstGeom prst="rect">
                <a:avLst/>
              </a:prstGeom>
            </p:spPr>
          </p:pic>
          <p:pic>
            <p:nvPicPr>
              <p:cNvPr id="552" name="図 551">
                <a:extLst>
                  <a:ext uri="{FF2B5EF4-FFF2-40B4-BE49-F238E27FC236}">
                    <a16:creationId xmlns:a16="http://schemas.microsoft.com/office/drawing/2014/main" id="{B6E6FCD8-E526-414F-8386-847C555A62F3}"/>
                  </a:ext>
                </a:extLst>
              </p:cNvPr>
              <p:cNvPicPr>
                <a:picLocks noChangeAspect="1"/>
              </p:cNvPicPr>
              <p:nvPr/>
            </p:nvPicPr>
            <p:blipFill>
              <a:blip r:embed="rId34"/>
              <a:stretch>
                <a:fillRect/>
              </a:stretch>
            </p:blipFill>
            <p:spPr>
              <a:xfrm>
                <a:off x="1774599" y="1489059"/>
                <a:ext cx="138926" cy="139978"/>
              </a:xfrm>
              <a:prstGeom prst="rect">
                <a:avLst/>
              </a:prstGeom>
            </p:spPr>
          </p:pic>
          <p:pic>
            <p:nvPicPr>
              <p:cNvPr id="553" name="図 552">
                <a:extLst>
                  <a:ext uri="{FF2B5EF4-FFF2-40B4-BE49-F238E27FC236}">
                    <a16:creationId xmlns:a16="http://schemas.microsoft.com/office/drawing/2014/main" id="{52DD69C8-1267-4269-861A-D91386275886}"/>
                  </a:ext>
                </a:extLst>
              </p:cNvPr>
              <p:cNvPicPr>
                <a:picLocks noChangeAspect="1"/>
              </p:cNvPicPr>
              <p:nvPr/>
            </p:nvPicPr>
            <p:blipFill>
              <a:blip r:embed="rId35"/>
              <a:stretch>
                <a:fillRect/>
              </a:stretch>
            </p:blipFill>
            <p:spPr>
              <a:xfrm>
                <a:off x="1079948" y="1478729"/>
                <a:ext cx="139697" cy="145462"/>
              </a:xfrm>
              <a:prstGeom prst="rect">
                <a:avLst/>
              </a:prstGeom>
            </p:spPr>
          </p:pic>
          <p:sp>
            <p:nvSpPr>
              <p:cNvPr id="554" name="テキスト ボックス 511">
                <a:extLst>
                  <a:ext uri="{FF2B5EF4-FFF2-40B4-BE49-F238E27FC236}">
                    <a16:creationId xmlns:a16="http://schemas.microsoft.com/office/drawing/2014/main" id="{08D1DEB9-5623-4EDA-A1DD-03D999F5CA5F}"/>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1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555" name="図 554">
                <a:extLst>
                  <a:ext uri="{FF2B5EF4-FFF2-40B4-BE49-F238E27FC236}">
                    <a16:creationId xmlns:a16="http://schemas.microsoft.com/office/drawing/2014/main" id="{18D4C25B-5A9E-4385-98DD-2C3060D52369}"/>
                  </a:ext>
                </a:extLst>
              </p:cNvPr>
              <p:cNvPicPr preferRelativeResize="0">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363" name="正方形/長方形 362">
              <a:extLst>
                <a:ext uri="{FF2B5EF4-FFF2-40B4-BE49-F238E27FC236}">
                  <a16:creationId xmlns:a16="http://schemas.microsoft.com/office/drawing/2014/main" id="{FB632D94-577F-48D1-9AA7-47505014A3A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64" name="角丸四角形 6">
              <a:extLst>
                <a:ext uri="{FF2B5EF4-FFF2-40B4-BE49-F238E27FC236}">
                  <a16:creationId xmlns:a16="http://schemas.microsoft.com/office/drawing/2014/main" id="{E7020F66-0CC6-4996-AAF2-73743447C315}"/>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
                <a:t>TR</a:t>
              </a:r>
              <a:r>
                <a:rPr kumimoji="1" lang="ja-JP" altLang="en-US" sz="100"/>
                <a:t>カード</a:t>
              </a:r>
            </a:p>
          </p:txBody>
        </p:sp>
        <p:sp>
          <p:nvSpPr>
            <p:cNvPr id="365" name="角丸四角形 169">
              <a:extLst>
                <a:ext uri="{FF2B5EF4-FFF2-40B4-BE49-F238E27FC236}">
                  <a16:creationId xmlns:a16="http://schemas.microsoft.com/office/drawing/2014/main" id="{ACBDB550-0A4A-4CE7-B2A4-8B1D3E7B7460}"/>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t>強化用</a:t>
              </a:r>
              <a:r>
                <a:rPr kumimoji="1" lang="en-US" altLang="ja-JP" sz="100"/>
                <a:t>TR</a:t>
              </a:r>
              <a:r>
                <a:rPr kumimoji="1" lang="ja-JP" altLang="en-US" sz="100"/>
                <a:t>カード</a:t>
              </a:r>
            </a:p>
          </p:txBody>
        </p:sp>
        <p:pic>
          <p:nvPicPr>
            <p:cNvPr id="366" name="図 365">
              <a:extLst>
                <a:ext uri="{FF2B5EF4-FFF2-40B4-BE49-F238E27FC236}">
                  <a16:creationId xmlns:a16="http://schemas.microsoft.com/office/drawing/2014/main" id="{23FA34B2-3E9A-4269-BA2E-2CD3E3B6023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367" name="楕円 421">
              <a:extLst>
                <a:ext uri="{FF2B5EF4-FFF2-40B4-BE49-F238E27FC236}">
                  <a16:creationId xmlns:a16="http://schemas.microsoft.com/office/drawing/2014/main" id="{EE0788AA-71C6-45F8-859C-027DC3F6D54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
                  <a:solidFill>
                    <a:srgbClr val="FF0000"/>
                  </a:solidFill>
                </a:rPr>
                <a:t>火</a:t>
              </a:r>
            </a:p>
          </p:txBody>
        </p:sp>
        <p:sp>
          <p:nvSpPr>
            <p:cNvPr id="368" name="楕円 421">
              <a:extLst>
                <a:ext uri="{FF2B5EF4-FFF2-40B4-BE49-F238E27FC236}">
                  <a16:creationId xmlns:a16="http://schemas.microsoft.com/office/drawing/2014/main" id="{7A5F962E-F280-43CC-93F1-9A00AA410DC7}"/>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a:solidFill>
                    <a:srgbClr val="FFFF00"/>
                  </a:solidFill>
                </a:rPr>
                <a:t>SSR</a:t>
              </a:r>
              <a:endParaRPr kumimoji="1" lang="ja-JP" altLang="en-US" sz="100">
                <a:solidFill>
                  <a:srgbClr val="FFFF00"/>
                </a:solidFill>
              </a:endParaRPr>
            </a:p>
          </p:txBody>
        </p:sp>
        <p:sp>
          <p:nvSpPr>
            <p:cNvPr id="369" name="正方形/長方形 368">
              <a:extLst>
                <a:ext uri="{FF2B5EF4-FFF2-40B4-BE49-F238E27FC236}">
                  <a16:creationId xmlns:a16="http://schemas.microsoft.com/office/drawing/2014/main" id="{E8CD24D5-7749-4AD2-A859-4DE64097DB2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0" name="正方形/長方形 369">
              <a:extLst>
                <a:ext uri="{FF2B5EF4-FFF2-40B4-BE49-F238E27FC236}">
                  <a16:creationId xmlns:a16="http://schemas.microsoft.com/office/drawing/2014/main" id="{BA189A24-10FD-4FBF-8891-A2B63956D232}"/>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accent2">
                    <a:lumMod val="60000"/>
                    <a:lumOff val="40000"/>
                  </a:schemeClr>
                </a:solidFill>
                <a:highlight>
                  <a:srgbClr val="808080"/>
                </a:highlight>
              </a:endParaRPr>
            </a:p>
          </p:txBody>
        </p:sp>
        <p:sp>
          <p:nvSpPr>
            <p:cNvPr id="371" name="テキスト ボックス 514">
              <a:extLst>
                <a:ext uri="{FF2B5EF4-FFF2-40B4-BE49-F238E27FC236}">
                  <a16:creationId xmlns:a16="http://schemas.microsoft.com/office/drawing/2014/main" id="{283A97F0-EDD2-4597-96EB-9C7EBAAC9DE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1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72" name="テキスト ボックス 514">
              <a:extLst>
                <a:ext uri="{FF2B5EF4-FFF2-40B4-BE49-F238E27FC236}">
                  <a16:creationId xmlns:a16="http://schemas.microsoft.com/office/drawing/2014/main" id="{DA79A054-7D5C-4298-B791-A51EEA646FD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1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1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1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373" name="楕円 515">
              <a:extLst>
                <a:ext uri="{FF2B5EF4-FFF2-40B4-BE49-F238E27FC236}">
                  <a16:creationId xmlns:a16="http://schemas.microsoft.com/office/drawing/2014/main" id="{54064FBB-1F70-49E2-ADEF-796585055D2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L</a:t>
              </a:r>
              <a:endParaRPr kumimoji="1" lang="ja-JP" altLang="en-US" sz="100" b="1">
                <a:solidFill>
                  <a:srgbClr val="FFFF00"/>
                </a:solidFill>
              </a:endParaRPr>
            </a:p>
          </p:txBody>
        </p:sp>
        <p:sp>
          <p:nvSpPr>
            <p:cNvPr id="374" name="楕円 516">
              <a:extLst>
                <a:ext uri="{FF2B5EF4-FFF2-40B4-BE49-F238E27FC236}">
                  <a16:creationId xmlns:a16="http://schemas.microsoft.com/office/drawing/2014/main" id="{E8E9F760-FCF2-433B-99AA-D2C76DF8235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S</a:t>
              </a:r>
              <a:endParaRPr kumimoji="1" lang="ja-JP" altLang="en-US" sz="100" b="1">
                <a:solidFill>
                  <a:srgbClr val="FFFF00"/>
                </a:solidFill>
              </a:endParaRPr>
            </a:p>
          </p:txBody>
        </p:sp>
        <p:sp>
          <p:nvSpPr>
            <p:cNvPr id="375" name="テキスト ボックス 517">
              <a:extLst>
                <a:ext uri="{FF2B5EF4-FFF2-40B4-BE49-F238E27FC236}">
                  <a16:creationId xmlns:a16="http://schemas.microsoft.com/office/drawing/2014/main" id="{1CA8B9CC-4582-4BC9-A518-F96F312EA741}"/>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6" name="楕円 516">
              <a:extLst>
                <a:ext uri="{FF2B5EF4-FFF2-40B4-BE49-F238E27FC236}">
                  <a16:creationId xmlns:a16="http://schemas.microsoft.com/office/drawing/2014/main" id="{41AFF34B-C840-4DCB-AF18-58CE2939EF83}"/>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 b="1">
                  <a:solidFill>
                    <a:srgbClr val="FFFF00"/>
                  </a:solidFill>
                </a:rPr>
                <a:t>TRS</a:t>
              </a:r>
            </a:p>
          </p:txBody>
        </p:sp>
        <p:sp>
          <p:nvSpPr>
            <p:cNvPr id="377" name="テキスト ボックス 517">
              <a:extLst>
                <a:ext uri="{FF2B5EF4-FFF2-40B4-BE49-F238E27FC236}">
                  <a16:creationId xmlns:a16="http://schemas.microsoft.com/office/drawing/2014/main" id="{E95F5B2D-6A33-400E-BAD7-1CA55B378884}"/>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8" name="テキスト ボックス 517">
              <a:extLst>
                <a:ext uri="{FF2B5EF4-FFF2-40B4-BE49-F238E27FC236}">
                  <a16:creationId xmlns:a16="http://schemas.microsoft.com/office/drawing/2014/main" id="{5A069897-FC9F-45C7-AD7D-77562878F2C1}"/>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00" b="1">
                  <a:solidFill>
                    <a:schemeClr val="bg1"/>
                  </a:solidFill>
                </a:rPr>
                <a:t>スキル名</a:t>
              </a:r>
              <a:endParaRPr kumimoji="1" lang="en-US" altLang="ja-JP" sz="100" b="1">
                <a:solidFill>
                  <a:schemeClr val="bg1"/>
                </a:solidFill>
              </a:endParaRPr>
            </a:p>
            <a:p>
              <a:pPr algn="l"/>
              <a:r>
                <a:rPr kumimoji="1" lang="ja-JP" altLang="en-US" sz="100" b="1">
                  <a:solidFill>
                    <a:schemeClr val="bg1"/>
                  </a:solidFill>
                </a:rPr>
                <a:t>スキル</a:t>
              </a:r>
              <a:r>
                <a:rPr kumimoji="1" lang="ja-JP" altLang="en-US" sz="100" b="1" u="none">
                  <a:solidFill>
                    <a:schemeClr val="bg1"/>
                  </a:solidFill>
                </a:rPr>
                <a:t>ジャンル：素敵な効果テキスト</a:t>
              </a:r>
              <a:endParaRPr kumimoji="1" lang="en-US" altLang="ja-JP" sz="100" b="1" u="none">
                <a:solidFill>
                  <a:schemeClr val="bg1"/>
                </a:solidFill>
              </a:endParaRPr>
            </a:p>
            <a:p>
              <a:pPr algn="l"/>
              <a:r>
                <a:rPr kumimoji="1" lang="ja-JP" altLang="en-US" sz="100" b="1" u="none">
                  <a:solidFill>
                    <a:schemeClr val="bg1"/>
                  </a:solidFill>
                </a:rPr>
                <a:t>欲しくな</a:t>
              </a:r>
              <a:r>
                <a:rPr kumimoji="1" lang="ja-JP" altLang="en-US" sz="100" b="1">
                  <a:solidFill>
                    <a:schemeClr val="bg1"/>
                  </a:solidFill>
                </a:rPr>
                <a:t>るカード効能のテキスト。</a:t>
              </a:r>
              <a:endParaRPr kumimoji="1" lang="en-US" altLang="ja-JP" sz="100" b="1" u="none">
                <a:solidFill>
                  <a:schemeClr val="bg1"/>
                </a:solidFill>
              </a:endParaRPr>
            </a:p>
          </p:txBody>
        </p:sp>
        <p:sp>
          <p:nvSpPr>
            <p:cNvPr id="379" name="正方形/長方形 378">
              <a:extLst>
                <a:ext uri="{FF2B5EF4-FFF2-40B4-BE49-F238E27FC236}">
                  <a16:creationId xmlns:a16="http://schemas.microsoft.com/office/drawing/2014/main" id="{7039B6D8-6F7F-4F57-A800-DC85687CA9E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ea typeface="メイリオ"/>
                </a:rPr>
                <a:t>強化</a:t>
              </a:r>
              <a:r>
                <a:rPr kumimoji="1" lang="en-US" altLang="ja-JP" sz="100">
                  <a:ea typeface="メイリオ"/>
                </a:rPr>
                <a:t>TR</a:t>
              </a:r>
              <a:r>
                <a:rPr kumimoji="1" lang="ja-JP" altLang="en-US" sz="100">
                  <a:ea typeface="メイリオ"/>
                </a:rPr>
                <a:t>カード選択</a:t>
              </a:r>
            </a:p>
          </p:txBody>
        </p:sp>
        <p:sp>
          <p:nvSpPr>
            <p:cNvPr id="380" name="正方形/長方形 379">
              <a:extLst>
                <a:ext uri="{FF2B5EF4-FFF2-40B4-BE49-F238E27FC236}">
                  <a16:creationId xmlns:a16="http://schemas.microsoft.com/office/drawing/2014/main" id="{CB550AAA-3B00-4049-A947-CD5431A5ACA3}"/>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p>
          </p:txBody>
        </p:sp>
        <p:sp>
          <p:nvSpPr>
            <p:cNvPr id="381" name="四角形: 角を丸くする 323">
              <a:extLst>
                <a:ext uri="{FF2B5EF4-FFF2-40B4-BE49-F238E27FC236}">
                  <a16:creationId xmlns:a16="http://schemas.microsoft.com/office/drawing/2014/main" id="{4A78E28F-A6EB-4581-9EC7-53FAED105E8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2" name="四角形: 角を丸くする 323">
              <a:extLst>
                <a:ext uri="{FF2B5EF4-FFF2-40B4-BE49-F238E27FC236}">
                  <a16:creationId xmlns:a16="http://schemas.microsoft.com/office/drawing/2014/main" id="{C4BF5C56-A835-4E0C-9B5C-86A5D9E9860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3" name="四角形: 角を丸くする 323">
              <a:extLst>
                <a:ext uri="{FF2B5EF4-FFF2-40B4-BE49-F238E27FC236}">
                  <a16:creationId xmlns:a16="http://schemas.microsoft.com/office/drawing/2014/main" id="{FFD42A62-2E01-400F-A0D9-2FAD3B18A3E8}"/>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4" name="四角形: 角を丸くする 323">
              <a:extLst>
                <a:ext uri="{FF2B5EF4-FFF2-40B4-BE49-F238E27FC236}">
                  <a16:creationId xmlns:a16="http://schemas.microsoft.com/office/drawing/2014/main" id="{2E2FCB8C-E86D-49DE-801F-02BDDD8F557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5" name="四角形: 角を丸くする 323">
              <a:extLst>
                <a:ext uri="{FF2B5EF4-FFF2-40B4-BE49-F238E27FC236}">
                  <a16:creationId xmlns:a16="http://schemas.microsoft.com/office/drawing/2014/main" id="{12604C3B-2ADA-4E56-9E95-C5DBE78DE8C8}"/>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6" name="四角形: 角を丸くする 323">
              <a:extLst>
                <a:ext uri="{FF2B5EF4-FFF2-40B4-BE49-F238E27FC236}">
                  <a16:creationId xmlns:a16="http://schemas.microsoft.com/office/drawing/2014/main" id="{DF8A984B-22C0-445A-A88A-90B6FA2BF074}"/>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7" name="四角形: 角を丸くする 323">
              <a:extLst>
                <a:ext uri="{FF2B5EF4-FFF2-40B4-BE49-F238E27FC236}">
                  <a16:creationId xmlns:a16="http://schemas.microsoft.com/office/drawing/2014/main" id="{4F75CAB8-7B34-43BE-8539-F87897272B9A}"/>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8" name="四角形: 角を丸くする 323">
              <a:extLst>
                <a:ext uri="{FF2B5EF4-FFF2-40B4-BE49-F238E27FC236}">
                  <a16:creationId xmlns:a16="http://schemas.microsoft.com/office/drawing/2014/main" id="{2FC2803E-0173-4EE8-B94D-32D993E8022E}"/>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89" name="四角形: 角を丸くする 323">
              <a:extLst>
                <a:ext uri="{FF2B5EF4-FFF2-40B4-BE49-F238E27FC236}">
                  <a16:creationId xmlns:a16="http://schemas.microsoft.com/office/drawing/2014/main" id="{E2C97A5C-E11E-47FA-835B-8A9836CF9915}"/>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0" name="四角形: 角を丸くする 323">
              <a:extLst>
                <a:ext uri="{FF2B5EF4-FFF2-40B4-BE49-F238E27FC236}">
                  <a16:creationId xmlns:a16="http://schemas.microsoft.com/office/drawing/2014/main" id="{2B889306-9F1C-4821-8269-E5E1078E6EF5}"/>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1" name="四角形: 角を丸くする 323">
              <a:extLst>
                <a:ext uri="{FF2B5EF4-FFF2-40B4-BE49-F238E27FC236}">
                  <a16:creationId xmlns:a16="http://schemas.microsoft.com/office/drawing/2014/main" id="{70FBD18F-5B34-49C2-8CFF-89C333DF1A61}"/>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2" name="四角形: 角を丸くする 323">
              <a:extLst>
                <a:ext uri="{FF2B5EF4-FFF2-40B4-BE49-F238E27FC236}">
                  <a16:creationId xmlns:a16="http://schemas.microsoft.com/office/drawing/2014/main" id="{9C4F7DA9-4B79-4293-8ACF-B5958696BDC2}"/>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3" name="四角形: 角を丸くする 323">
              <a:extLst>
                <a:ext uri="{FF2B5EF4-FFF2-40B4-BE49-F238E27FC236}">
                  <a16:creationId xmlns:a16="http://schemas.microsoft.com/office/drawing/2014/main" id="{2277FD5C-18E2-4FBA-9990-E6A3D639761C}"/>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4" name="四角形: 角を丸くする 323">
              <a:extLst>
                <a:ext uri="{FF2B5EF4-FFF2-40B4-BE49-F238E27FC236}">
                  <a16:creationId xmlns:a16="http://schemas.microsoft.com/office/drawing/2014/main" id="{AC78EBDE-C9B2-4610-9770-7B798995CB0E}"/>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sp>
          <p:nvSpPr>
            <p:cNvPr id="395" name="テキスト ボックス 394">
              <a:extLst>
                <a:ext uri="{FF2B5EF4-FFF2-40B4-BE49-F238E27FC236}">
                  <a16:creationId xmlns:a16="http://schemas.microsoft.com/office/drawing/2014/main" id="{AEBE7E6D-C8FA-47B3-BE74-12B385543EA1}"/>
                </a:ext>
              </a:extLst>
            </p:cNvPr>
            <p:cNvSpPr txBox="1"/>
            <p:nvPr/>
          </p:nvSpPr>
          <p:spPr>
            <a:xfrm>
              <a:off x="5226764" y="4624566"/>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pic>
          <p:nvPicPr>
            <p:cNvPr id="396" name="図 395" descr="座る, テーブル, ケーキ, ホワイト が含まれている画像&#10;&#10;自動的に生成された説明">
              <a:extLst>
                <a:ext uri="{FF2B5EF4-FFF2-40B4-BE49-F238E27FC236}">
                  <a16:creationId xmlns:a16="http://schemas.microsoft.com/office/drawing/2014/main" id="{31496670-E1AB-4500-B6C0-4821C8FE98F1}"/>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97" name="正方形/長方形 396">
              <a:extLst>
                <a:ext uri="{FF2B5EF4-FFF2-40B4-BE49-F238E27FC236}">
                  <a16:creationId xmlns:a16="http://schemas.microsoft.com/office/drawing/2014/main" id="{B25E3F65-8A19-46E4-A853-052BD174D0BE}"/>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398" name="ブローチ 397">
              <a:extLst>
                <a:ext uri="{FF2B5EF4-FFF2-40B4-BE49-F238E27FC236}">
                  <a16:creationId xmlns:a16="http://schemas.microsoft.com/office/drawing/2014/main" id="{F7DB05A6-DAE2-4EF0-B9C1-17058451AE0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399" name="図 398" descr="座る, テーブル, ケーキ, ホワイト が含まれている画像&#10;&#10;自動的に生成された説明">
              <a:extLst>
                <a:ext uri="{FF2B5EF4-FFF2-40B4-BE49-F238E27FC236}">
                  <a16:creationId xmlns:a16="http://schemas.microsoft.com/office/drawing/2014/main" id="{A9362599-3BC7-4EF0-98EB-C7B0CFF78D2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400" name="正方形/長方形 399">
              <a:extLst>
                <a:ext uri="{FF2B5EF4-FFF2-40B4-BE49-F238E27FC236}">
                  <a16:creationId xmlns:a16="http://schemas.microsoft.com/office/drawing/2014/main" id="{EC4F8CAE-8942-43CD-9C31-D5AFC9E78515}"/>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1" name="ブローチ 400">
              <a:extLst>
                <a:ext uri="{FF2B5EF4-FFF2-40B4-BE49-F238E27FC236}">
                  <a16:creationId xmlns:a16="http://schemas.microsoft.com/office/drawing/2014/main" id="{8AAC55BB-B240-4DAE-A240-D48F628D60A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2" name="図 401" descr="座る, テーブル, ケーキ, ホワイト が含まれている画像&#10;&#10;自動的に生成された説明">
              <a:extLst>
                <a:ext uri="{FF2B5EF4-FFF2-40B4-BE49-F238E27FC236}">
                  <a16:creationId xmlns:a16="http://schemas.microsoft.com/office/drawing/2014/main" id="{AE6ADC1E-3C08-4C7E-A05D-889A114695D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403" name="正方形/長方形 402">
              <a:extLst>
                <a:ext uri="{FF2B5EF4-FFF2-40B4-BE49-F238E27FC236}">
                  <a16:creationId xmlns:a16="http://schemas.microsoft.com/office/drawing/2014/main" id="{A3155738-75B8-46B6-8046-7D321991EEF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4" name="テキスト ボックス 403">
              <a:extLst>
                <a:ext uri="{FF2B5EF4-FFF2-40B4-BE49-F238E27FC236}">
                  <a16:creationId xmlns:a16="http://schemas.microsoft.com/office/drawing/2014/main" id="{E548A254-DF00-4781-89B9-4C369D7138A0}"/>
                </a:ext>
              </a:extLst>
            </p:cNvPr>
            <p:cNvSpPr txBox="1"/>
            <p:nvPr/>
          </p:nvSpPr>
          <p:spPr>
            <a:xfrm>
              <a:off x="5256442"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★５</a:t>
              </a:r>
            </a:p>
          </p:txBody>
        </p:sp>
        <p:sp>
          <p:nvSpPr>
            <p:cNvPr id="405" name="ブローチ 404">
              <a:extLst>
                <a:ext uri="{FF2B5EF4-FFF2-40B4-BE49-F238E27FC236}">
                  <a16:creationId xmlns:a16="http://schemas.microsoft.com/office/drawing/2014/main" id="{4BC9D6AB-49C5-454D-82AC-7BE40C6B6E8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06" name="図 405" descr="座る, テーブル, ケーキ, ホワイト が含まれている画像&#10;&#10;自動的に生成された説明">
              <a:extLst>
                <a:ext uri="{FF2B5EF4-FFF2-40B4-BE49-F238E27FC236}">
                  <a16:creationId xmlns:a16="http://schemas.microsoft.com/office/drawing/2014/main" id="{FD23D24E-455D-45DB-9D8D-86B6B658BA05}"/>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407" name="正方形/長方形 406">
              <a:extLst>
                <a:ext uri="{FF2B5EF4-FFF2-40B4-BE49-F238E27FC236}">
                  <a16:creationId xmlns:a16="http://schemas.microsoft.com/office/drawing/2014/main" id="{614CC72E-59B0-4291-8DC2-1D61DB8073F6}"/>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08" name="テキスト ボックス 407">
              <a:extLst>
                <a:ext uri="{FF2B5EF4-FFF2-40B4-BE49-F238E27FC236}">
                  <a16:creationId xmlns:a16="http://schemas.microsoft.com/office/drawing/2014/main" id="{D8C3937D-CF08-4E23-9EE2-65D7FBF68E69}"/>
                </a:ext>
              </a:extLst>
            </p:cNvPr>
            <p:cNvSpPr txBox="1"/>
            <p:nvPr/>
          </p:nvSpPr>
          <p:spPr>
            <a:xfrm>
              <a:off x="5851052" y="5245158"/>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09" name="ブローチ 408">
              <a:extLst>
                <a:ext uri="{FF2B5EF4-FFF2-40B4-BE49-F238E27FC236}">
                  <a16:creationId xmlns:a16="http://schemas.microsoft.com/office/drawing/2014/main" id="{35309092-77FC-4E56-AEA1-5F0136097FC1}"/>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B0A37B33-86A4-4E82-AFC1-01A7B30DD7BB}"/>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411" name="正方形/長方形 410">
              <a:extLst>
                <a:ext uri="{FF2B5EF4-FFF2-40B4-BE49-F238E27FC236}">
                  <a16:creationId xmlns:a16="http://schemas.microsoft.com/office/drawing/2014/main" id="{B4836C4F-B475-401F-9644-628E84758977}"/>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2" name="ブローチ 411">
              <a:extLst>
                <a:ext uri="{FF2B5EF4-FFF2-40B4-BE49-F238E27FC236}">
                  <a16:creationId xmlns:a16="http://schemas.microsoft.com/office/drawing/2014/main" id="{E6D99F59-9199-4141-AF0F-8F0F3098B899}"/>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3" name="図 412" descr="座る, テーブル, ケーキ, ホワイト が含まれている画像&#10;&#10;自動的に生成された説明">
              <a:extLst>
                <a:ext uri="{FF2B5EF4-FFF2-40B4-BE49-F238E27FC236}">
                  <a16:creationId xmlns:a16="http://schemas.microsoft.com/office/drawing/2014/main" id="{BCD4AF65-7F47-4644-B890-62C95B0D3BE4}"/>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414" name="正方形/長方形 413">
              <a:extLst>
                <a:ext uri="{FF2B5EF4-FFF2-40B4-BE49-F238E27FC236}">
                  <a16:creationId xmlns:a16="http://schemas.microsoft.com/office/drawing/2014/main" id="{75CA464B-3DFF-49DC-B97A-4F33AFE21923}"/>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15" name="ブローチ 414">
              <a:extLst>
                <a:ext uri="{FF2B5EF4-FFF2-40B4-BE49-F238E27FC236}">
                  <a16:creationId xmlns:a16="http://schemas.microsoft.com/office/drawing/2014/main" id="{43DB482B-81AE-430E-B53C-014825BFC19A}"/>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16" name="図 415" descr="座る, テーブル, ケーキ, ホワイト が含まれている画像&#10;&#10;自動的に生成された説明">
              <a:extLst>
                <a:ext uri="{FF2B5EF4-FFF2-40B4-BE49-F238E27FC236}">
                  <a16:creationId xmlns:a16="http://schemas.microsoft.com/office/drawing/2014/main" id="{13A06364-CFAE-4913-A265-CE6A469BCC9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17" name="図 416" descr="座る, テーブル, ケーキ, ホワイト が含まれている画像&#10;&#10;自動的に生成された説明">
              <a:extLst>
                <a:ext uri="{FF2B5EF4-FFF2-40B4-BE49-F238E27FC236}">
                  <a16:creationId xmlns:a16="http://schemas.microsoft.com/office/drawing/2014/main" id="{CE689F2E-71B4-4313-905E-8200168E33B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18" name="図 417" descr="座る, テーブル, ケーキ, ホワイト が含まれている画像&#10;&#10;自動的に生成された説明">
              <a:extLst>
                <a:ext uri="{FF2B5EF4-FFF2-40B4-BE49-F238E27FC236}">
                  <a16:creationId xmlns:a16="http://schemas.microsoft.com/office/drawing/2014/main" id="{3805426C-ECE1-41CB-82F9-FC8D4A9A21FD}"/>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19" name="図 418" descr="座る, テーブル, ケーキ, ホワイト が含まれている画像&#10;&#10;自動的に生成された説明">
              <a:extLst>
                <a:ext uri="{FF2B5EF4-FFF2-40B4-BE49-F238E27FC236}">
                  <a16:creationId xmlns:a16="http://schemas.microsoft.com/office/drawing/2014/main" id="{D07A4D34-F7FC-436C-8E52-57B9DD5650F7}"/>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20" name="正方形/長方形 419">
              <a:extLst>
                <a:ext uri="{FF2B5EF4-FFF2-40B4-BE49-F238E27FC236}">
                  <a16:creationId xmlns:a16="http://schemas.microsoft.com/office/drawing/2014/main" id="{C3337FA9-8F64-4459-9691-6F0832E8D2CF}"/>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1" name="ブローチ 420">
              <a:extLst>
                <a:ext uri="{FF2B5EF4-FFF2-40B4-BE49-F238E27FC236}">
                  <a16:creationId xmlns:a16="http://schemas.microsoft.com/office/drawing/2014/main" id="{D876C9FF-E2D0-40F5-84C0-990502DFDECE}"/>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2" name="図 421" descr="座る, テーブル, ケーキ, ホワイト が含まれている画像&#10;&#10;自動的に生成された説明">
              <a:extLst>
                <a:ext uri="{FF2B5EF4-FFF2-40B4-BE49-F238E27FC236}">
                  <a16:creationId xmlns:a16="http://schemas.microsoft.com/office/drawing/2014/main" id="{949E9131-EAF2-4299-9C24-80E3EBB9CBE8}"/>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23" name="正方形/長方形 422">
              <a:extLst>
                <a:ext uri="{FF2B5EF4-FFF2-40B4-BE49-F238E27FC236}">
                  <a16:creationId xmlns:a16="http://schemas.microsoft.com/office/drawing/2014/main" id="{85D70E58-EC14-4023-81BF-9CCC2C36807C}"/>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4" name="ブローチ 423">
              <a:extLst>
                <a:ext uri="{FF2B5EF4-FFF2-40B4-BE49-F238E27FC236}">
                  <a16:creationId xmlns:a16="http://schemas.microsoft.com/office/drawing/2014/main" id="{C3B2CD14-8C87-4D9C-AD1B-E084A989CDFB}"/>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5" name="図 424" descr="座る, テーブル, ケーキ, ホワイト が含まれている画像&#10;&#10;自動的に生成された説明">
              <a:extLst>
                <a:ext uri="{FF2B5EF4-FFF2-40B4-BE49-F238E27FC236}">
                  <a16:creationId xmlns:a16="http://schemas.microsoft.com/office/drawing/2014/main" id="{CCD683B0-82D8-41AE-840E-80651FD014F3}"/>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F848D15B-9645-41CD-ACE5-6A5B2A8FBE2E}"/>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27" name="ブローチ 426">
              <a:extLst>
                <a:ext uri="{FF2B5EF4-FFF2-40B4-BE49-F238E27FC236}">
                  <a16:creationId xmlns:a16="http://schemas.microsoft.com/office/drawing/2014/main" id="{AF22A049-55BB-4FF7-AA32-0A0452B7F2AA}"/>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pic>
          <p:nvPicPr>
            <p:cNvPr id="428" name="図 427" descr="座る, テーブル, ケーキ, ホワイト が含まれている画像&#10;&#10;自動的に生成された説明">
              <a:extLst>
                <a:ext uri="{FF2B5EF4-FFF2-40B4-BE49-F238E27FC236}">
                  <a16:creationId xmlns:a16="http://schemas.microsoft.com/office/drawing/2014/main" id="{A77DA8C2-9027-418F-A884-B1957A7EE5C6}"/>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29" name="ブローチ 428">
              <a:extLst>
                <a:ext uri="{FF2B5EF4-FFF2-40B4-BE49-F238E27FC236}">
                  <a16:creationId xmlns:a16="http://schemas.microsoft.com/office/drawing/2014/main" id="{672986C1-1FA8-4E0F-B380-3022B75178E5}"/>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0" name="ブローチ 429">
              <a:extLst>
                <a:ext uri="{FF2B5EF4-FFF2-40B4-BE49-F238E27FC236}">
                  <a16:creationId xmlns:a16="http://schemas.microsoft.com/office/drawing/2014/main" id="{4DDFE0E4-367A-4498-8A0B-C77F87D58E33}"/>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1" name="ブローチ 430">
              <a:extLst>
                <a:ext uri="{FF2B5EF4-FFF2-40B4-BE49-F238E27FC236}">
                  <a16:creationId xmlns:a16="http://schemas.microsoft.com/office/drawing/2014/main" id="{DEB2E7CD-DDD3-46FB-B085-750107700E82}"/>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2" name="ブローチ 431">
              <a:extLst>
                <a:ext uri="{FF2B5EF4-FFF2-40B4-BE49-F238E27FC236}">
                  <a16:creationId xmlns:a16="http://schemas.microsoft.com/office/drawing/2014/main" id="{89D1B000-8BCB-4B9F-8B26-DDC3ED1ED226}"/>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3" name="テキスト ボックス 432">
              <a:extLst>
                <a:ext uri="{FF2B5EF4-FFF2-40B4-BE49-F238E27FC236}">
                  <a16:creationId xmlns:a16="http://schemas.microsoft.com/office/drawing/2014/main" id="{6C810580-E5C8-4391-B0A4-F0AFDD3F8A75}"/>
                </a:ext>
              </a:extLst>
            </p:cNvPr>
            <p:cNvSpPr txBox="1"/>
            <p:nvPr/>
          </p:nvSpPr>
          <p:spPr>
            <a:xfrm>
              <a:off x="7940728" y="5474859"/>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4C86DC3E-2A35-422E-8CE8-80506E372B0F}"/>
                </a:ext>
              </a:extLst>
            </p:cNvPr>
            <p:cNvPicPr>
              <a:picLocks noChangeAspect="1"/>
            </p:cNvPicPr>
            <p:nvPr/>
          </p:nvPicPr>
          <p:blipFill rotWithShape="1">
            <a:blip r:embed="rId38">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35" name="ブローチ 434">
              <a:extLst>
                <a:ext uri="{FF2B5EF4-FFF2-40B4-BE49-F238E27FC236}">
                  <a16:creationId xmlns:a16="http://schemas.microsoft.com/office/drawing/2014/main" id="{68AD2BBE-AF0A-4483-A2D5-98B3D564F1F6}"/>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36" name="テキスト ボックス 435">
              <a:extLst>
                <a:ext uri="{FF2B5EF4-FFF2-40B4-BE49-F238E27FC236}">
                  <a16:creationId xmlns:a16="http://schemas.microsoft.com/office/drawing/2014/main" id="{6EB292F0-30D7-45B5-B5C1-31983C8DEE8D}"/>
                </a:ext>
              </a:extLst>
            </p:cNvPr>
            <p:cNvSpPr txBox="1"/>
            <p:nvPr/>
          </p:nvSpPr>
          <p:spPr>
            <a:xfrm>
              <a:off x="5542696" y="4215798"/>
              <a:ext cx="389835" cy="1297784"/>
            </a:xfrm>
            <a:prstGeom prst="rect">
              <a:avLst/>
            </a:prstGeom>
            <a:noFill/>
            <a:ln>
              <a:noFill/>
            </a:ln>
          </p:spPr>
          <p:txBody>
            <a:bodyPr wrap="square" rtlCol="0">
              <a:spAutoFit/>
            </a:bodyPr>
            <a:lstStyle/>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a:p>
              <a:r>
                <a:rPr kumimoji="1" lang="ja-JP" altLang="en-US" sz="100" b="1">
                  <a:ln w="3175">
                    <a:solidFill>
                      <a:schemeClr val="bg1"/>
                    </a:solidFill>
                  </a:ln>
                  <a:solidFill>
                    <a:schemeClr val="accent4"/>
                  </a:solidFill>
                </a:rPr>
                <a:t>★ ★ ★</a:t>
              </a:r>
              <a:endParaRPr kumimoji="1" lang="en-US" altLang="ja-JP" sz="100" b="1">
                <a:ln w="3175">
                  <a:solidFill>
                    <a:schemeClr val="bg1"/>
                  </a:solidFill>
                </a:ln>
                <a:solidFill>
                  <a:schemeClr val="accent4"/>
                </a:solidFill>
              </a:endParaRPr>
            </a:p>
          </p:txBody>
        </p:sp>
        <p:sp>
          <p:nvSpPr>
            <p:cNvPr id="437" name="正方形/長方形 436">
              <a:extLst>
                <a:ext uri="{FF2B5EF4-FFF2-40B4-BE49-F238E27FC236}">
                  <a16:creationId xmlns:a16="http://schemas.microsoft.com/office/drawing/2014/main" id="{C9CB83AD-3F3C-4BBB-9C8A-A7AFD54E0D1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0" b="1"/>
                <a:t>999/999</a:t>
              </a:r>
              <a:endParaRPr kumimoji="1" lang="ja-JP" altLang="en-US" sz="100" b="1"/>
            </a:p>
          </p:txBody>
        </p:sp>
        <p:sp>
          <p:nvSpPr>
            <p:cNvPr id="438" name="テキスト ボックス 437">
              <a:extLst>
                <a:ext uri="{FF2B5EF4-FFF2-40B4-BE49-F238E27FC236}">
                  <a16:creationId xmlns:a16="http://schemas.microsoft.com/office/drawing/2014/main" id="{B0D6B616-8BBD-4524-A3A9-7EE04F254F38}"/>
                </a:ext>
              </a:extLst>
            </p:cNvPr>
            <p:cNvSpPr txBox="1"/>
            <p:nvPr/>
          </p:nvSpPr>
          <p:spPr>
            <a:xfrm>
              <a:off x="7602841" y="4633407"/>
              <a:ext cx="729788" cy="1297784"/>
            </a:xfrm>
            <a:prstGeom prst="rect">
              <a:avLst/>
            </a:prstGeom>
            <a:noFill/>
            <a:ln>
              <a:noFill/>
            </a:ln>
          </p:spPr>
          <p:txBody>
            <a:bodyPr wrap="square" rtlCol="0">
              <a:spAutoFit/>
            </a:bodyPr>
            <a:lstStyle/>
            <a:p>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LV</a:t>
              </a:r>
              <a:r>
                <a:rPr kumimoji="1" lang="ja-JP" altLang="en-US" sz="100" b="1">
                  <a:ln w="3175">
                    <a:solidFill>
                      <a:schemeClr val="tx1"/>
                    </a:solidFill>
                  </a:ln>
                  <a:solidFill>
                    <a:schemeClr val="bg1"/>
                  </a:solidFill>
                </a:rPr>
                <a:t> </a:t>
              </a:r>
              <a:r>
                <a:rPr kumimoji="1" lang="en-US" altLang="ja-JP" sz="100" b="1">
                  <a:ln w="3175">
                    <a:solidFill>
                      <a:schemeClr val="tx1"/>
                    </a:solidFill>
                  </a:ln>
                  <a:solidFill>
                    <a:schemeClr val="bg1"/>
                  </a:solidFill>
                </a:rPr>
                <a:t>999</a:t>
              </a:r>
              <a:endParaRPr kumimoji="1" lang="ja-JP" altLang="en-US" sz="100" b="1">
                <a:ln w="3175">
                  <a:solidFill>
                    <a:schemeClr val="tx1"/>
                  </a:solidFill>
                </a:ln>
                <a:solidFill>
                  <a:schemeClr val="bg1"/>
                </a:solidFill>
              </a:endParaRPr>
            </a:p>
          </p:txBody>
        </p:sp>
        <p:grpSp>
          <p:nvGrpSpPr>
            <p:cNvPr id="439" name="グループ化 438">
              <a:extLst>
                <a:ext uri="{FF2B5EF4-FFF2-40B4-BE49-F238E27FC236}">
                  <a16:creationId xmlns:a16="http://schemas.microsoft.com/office/drawing/2014/main" id="{F2966C37-C871-42A0-BA85-CA67456A7AD9}"/>
                </a:ext>
              </a:extLst>
            </p:cNvPr>
            <p:cNvGrpSpPr/>
            <p:nvPr/>
          </p:nvGrpSpPr>
          <p:grpSpPr>
            <a:xfrm>
              <a:off x="5753695" y="5016625"/>
              <a:ext cx="45719" cy="259642"/>
              <a:chOff x="5753695" y="5016625"/>
              <a:chExt cx="45719" cy="259642"/>
            </a:xfrm>
          </p:grpSpPr>
          <p:sp>
            <p:nvSpPr>
              <p:cNvPr id="543" name="楕円 542">
                <a:extLst>
                  <a:ext uri="{FF2B5EF4-FFF2-40B4-BE49-F238E27FC236}">
                    <a16:creationId xmlns:a16="http://schemas.microsoft.com/office/drawing/2014/main" id="{08C582F2-D65D-4A8D-8776-47A39562C6B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4" name="楕円 543">
                <a:extLst>
                  <a:ext uri="{FF2B5EF4-FFF2-40B4-BE49-F238E27FC236}">
                    <a16:creationId xmlns:a16="http://schemas.microsoft.com/office/drawing/2014/main" id="{027D7ACD-310F-40B5-88E7-4911E55F58B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5" name="楕円 544">
                <a:extLst>
                  <a:ext uri="{FF2B5EF4-FFF2-40B4-BE49-F238E27FC236}">
                    <a16:creationId xmlns:a16="http://schemas.microsoft.com/office/drawing/2014/main" id="{F7066DFD-AE06-45B7-872F-D5EDB3BFEA6A}"/>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6" name="楕円 545">
                <a:extLst>
                  <a:ext uri="{FF2B5EF4-FFF2-40B4-BE49-F238E27FC236}">
                    <a16:creationId xmlns:a16="http://schemas.microsoft.com/office/drawing/2014/main" id="{0A58D5D7-3A54-48B2-AD88-4EC77AFE354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7" name="楕円 546">
                <a:extLst>
                  <a:ext uri="{FF2B5EF4-FFF2-40B4-BE49-F238E27FC236}">
                    <a16:creationId xmlns:a16="http://schemas.microsoft.com/office/drawing/2014/main" id="{A5277BAE-7AAC-448B-9441-39BC26ECE00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0" name="グループ化 439">
              <a:extLst>
                <a:ext uri="{FF2B5EF4-FFF2-40B4-BE49-F238E27FC236}">
                  <a16:creationId xmlns:a16="http://schemas.microsoft.com/office/drawing/2014/main" id="{B6E592F3-F437-4D7C-ADB5-DAD6FDB68B4B}"/>
                </a:ext>
              </a:extLst>
            </p:cNvPr>
            <p:cNvGrpSpPr/>
            <p:nvPr/>
          </p:nvGrpSpPr>
          <p:grpSpPr>
            <a:xfrm>
              <a:off x="6346602" y="5024880"/>
              <a:ext cx="45719" cy="259642"/>
              <a:chOff x="5906095" y="5169025"/>
              <a:chExt cx="45719" cy="259642"/>
            </a:xfrm>
          </p:grpSpPr>
          <p:sp>
            <p:nvSpPr>
              <p:cNvPr id="538" name="楕円 537">
                <a:extLst>
                  <a:ext uri="{FF2B5EF4-FFF2-40B4-BE49-F238E27FC236}">
                    <a16:creationId xmlns:a16="http://schemas.microsoft.com/office/drawing/2014/main" id="{021E3297-27EA-4EB2-BFA2-AAE4799FCB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9" name="楕円 538">
                <a:extLst>
                  <a:ext uri="{FF2B5EF4-FFF2-40B4-BE49-F238E27FC236}">
                    <a16:creationId xmlns:a16="http://schemas.microsoft.com/office/drawing/2014/main" id="{786D1420-058C-4797-876F-6D9633BA9C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0" name="楕円 539">
                <a:extLst>
                  <a:ext uri="{FF2B5EF4-FFF2-40B4-BE49-F238E27FC236}">
                    <a16:creationId xmlns:a16="http://schemas.microsoft.com/office/drawing/2014/main" id="{50E3240D-92FC-4E81-935A-6B678792C3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1" name="楕円 540">
                <a:extLst>
                  <a:ext uri="{FF2B5EF4-FFF2-40B4-BE49-F238E27FC236}">
                    <a16:creationId xmlns:a16="http://schemas.microsoft.com/office/drawing/2014/main" id="{DC056DEF-5221-4D5F-8B27-D0367E86A4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42" name="楕円 541">
                <a:extLst>
                  <a:ext uri="{FF2B5EF4-FFF2-40B4-BE49-F238E27FC236}">
                    <a16:creationId xmlns:a16="http://schemas.microsoft.com/office/drawing/2014/main" id="{D91E4268-2F9D-45CC-B9C1-FA3AF6F0D7C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1" name="グループ化 440">
              <a:extLst>
                <a:ext uri="{FF2B5EF4-FFF2-40B4-BE49-F238E27FC236}">
                  <a16:creationId xmlns:a16="http://schemas.microsoft.com/office/drawing/2014/main" id="{952CBE5C-F88B-4F36-97A9-576DD556DB04}"/>
                </a:ext>
              </a:extLst>
            </p:cNvPr>
            <p:cNvGrpSpPr/>
            <p:nvPr/>
          </p:nvGrpSpPr>
          <p:grpSpPr>
            <a:xfrm>
              <a:off x="6955636" y="5021417"/>
              <a:ext cx="45719" cy="259642"/>
              <a:chOff x="5906095" y="5169025"/>
              <a:chExt cx="45719" cy="259642"/>
            </a:xfrm>
          </p:grpSpPr>
          <p:sp>
            <p:nvSpPr>
              <p:cNvPr id="533" name="楕円 532">
                <a:extLst>
                  <a:ext uri="{FF2B5EF4-FFF2-40B4-BE49-F238E27FC236}">
                    <a16:creationId xmlns:a16="http://schemas.microsoft.com/office/drawing/2014/main" id="{3FA58A83-AA06-4B1F-A083-13526E565A2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4" name="楕円 533">
                <a:extLst>
                  <a:ext uri="{FF2B5EF4-FFF2-40B4-BE49-F238E27FC236}">
                    <a16:creationId xmlns:a16="http://schemas.microsoft.com/office/drawing/2014/main" id="{C1B1AF7F-48A8-4F8C-B069-71DA616D267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5" name="楕円 534">
                <a:extLst>
                  <a:ext uri="{FF2B5EF4-FFF2-40B4-BE49-F238E27FC236}">
                    <a16:creationId xmlns:a16="http://schemas.microsoft.com/office/drawing/2014/main" id="{8763195A-88CA-4691-B16D-23ABCEA8786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6" name="楕円 535">
                <a:extLst>
                  <a:ext uri="{FF2B5EF4-FFF2-40B4-BE49-F238E27FC236}">
                    <a16:creationId xmlns:a16="http://schemas.microsoft.com/office/drawing/2014/main" id="{0396061B-8D3B-4745-A3B5-BBC6FBB18D6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7" name="楕円 536">
                <a:extLst>
                  <a:ext uri="{FF2B5EF4-FFF2-40B4-BE49-F238E27FC236}">
                    <a16:creationId xmlns:a16="http://schemas.microsoft.com/office/drawing/2014/main" id="{EF7DC8EC-B66C-4714-87FA-F2D86825264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2" name="グループ化 441">
              <a:extLst>
                <a:ext uri="{FF2B5EF4-FFF2-40B4-BE49-F238E27FC236}">
                  <a16:creationId xmlns:a16="http://schemas.microsoft.com/office/drawing/2014/main" id="{40631CAB-8FC5-4D0E-991E-6613DFAE198A}"/>
                </a:ext>
              </a:extLst>
            </p:cNvPr>
            <p:cNvGrpSpPr/>
            <p:nvPr/>
          </p:nvGrpSpPr>
          <p:grpSpPr>
            <a:xfrm>
              <a:off x="7558230" y="5019298"/>
              <a:ext cx="45719" cy="259642"/>
              <a:chOff x="5906095" y="5169025"/>
              <a:chExt cx="45719" cy="259642"/>
            </a:xfrm>
          </p:grpSpPr>
          <p:sp>
            <p:nvSpPr>
              <p:cNvPr id="528" name="楕円 527">
                <a:extLst>
                  <a:ext uri="{FF2B5EF4-FFF2-40B4-BE49-F238E27FC236}">
                    <a16:creationId xmlns:a16="http://schemas.microsoft.com/office/drawing/2014/main" id="{E2360F5A-CCCB-4288-8E33-D93E3F74CE1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9" name="楕円 528">
                <a:extLst>
                  <a:ext uri="{FF2B5EF4-FFF2-40B4-BE49-F238E27FC236}">
                    <a16:creationId xmlns:a16="http://schemas.microsoft.com/office/drawing/2014/main" id="{C3B8EA27-4DB4-4FAC-ABFF-46537791665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0" name="楕円 529">
                <a:extLst>
                  <a:ext uri="{FF2B5EF4-FFF2-40B4-BE49-F238E27FC236}">
                    <a16:creationId xmlns:a16="http://schemas.microsoft.com/office/drawing/2014/main" id="{C5415A58-2BAE-4286-BEB1-AEEFF414794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1" name="楕円 530">
                <a:extLst>
                  <a:ext uri="{FF2B5EF4-FFF2-40B4-BE49-F238E27FC236}">
                    <a16:creationId xmlns:a16="http://schemas.microsoft.com/office/drawing/2014/main" id="{F24A5051-B5A3-48B5-8801-F6C69C742D8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32" name="楕円 531">
                <a:extLst>
                  <a:ext uri="{FF2B5EF4-FFF2-40B4-BE49-F238E27FC236}">
                    <a16:creationId xmlns:a16="http://schemas.microsoft.com/office/drawing/2014/main" id="{4930EFEC-D605-44E0-9CAA-DFBE9C70747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43" name="グループ化 442">
              <a:extLst>
                <a:ext uri="{FF2B5EF4-FFF2-40B4-BE49-F238E27FC236}">
                  <a16:creationId xmlns:a16="http://schemas.microsoft.com/office/drawing/2014/main" id="{DB38304C-6647-4D34-9354-CB245B0016C8}"/>
                </a:ext>
              </a:extLst>
            </p:cNvPr>
            <p:cNvGrpSpPr/>
            <p:nvPr/>
          </p:nvGrpSpPr>
          <p:grpSpPr>
            <a:xfrm>
              <a:off x="8152613" y="5023047"/>
              <a:ext cx="45719" cy="259642"/>
              <a:chOff x="5906095" y="5169025"/>
              <a:chExt cx="45719" cy="259642"/>
            </a:xfrm>
          </p:grpSpPr>
          <p:sp>
            <p:nvSpPr>
              <p:cNvPr id="523" name="楕円 522">
                <a:extLst>
                  <a:ext uri="{FF2B5EF4-FFF2-40B4-BE49-F238E27FC236}">
                    <a16:creationId xmlns:a16="http://schemas.microsoft.com/office/drawing/2014/main" id="{1870436D-1633-4180-8474-77C998826507}"/>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4" name="楕円 523">
                <a:extLst>
                  <a:ext uri="{FF2B5EF4-FFF2-40B4-BE49-F238E27FC236}">
                    <a16:creationId xmlns:a16="http://schemas.microsoft.com/office/drawing/2014/main" id="{C7C10959-5B07-44B7-8B39-4F25A06A98E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5" name="楕円 524">
                <a:extLst>
                  <a:ext uri="{FF2B5EF4-FFF2-40B4-BE49-F238E27FC236}">
                    <a16:creationId xmlns:a16="http://schemas.microsoft.com/office/drawing/2014/main" id="{4944702D-05B2-425B-BBE1-F03DAFAC8B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6" name="楕円 525">
                <a:extLst>
                  <a:ext uri="{FF2B5EF4-FFF2-40B4-BE49-F238E27FC236}">
                    <a16:creationId xmlns:a16="http://schemas.microsoft.com/office/drawing/2014/main" id="{DFB756D0-BE2A-478A-ABC7-693FFB67CE2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7" name="楕円 526">
                <a:extLst>
                  <a:ext uri="{FF2B5EF4-FFF2-40B4-BE49-F238E27FC236}">
                    <a16:creationId xmlns:a16="http://schemas.microsoft.com/office/drawing/2014/main" id="{DD092AA5-D7A6-43E7-AE90-BDEA8DE8D8F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44" name="楕円 443">
              <a:extLst>
                <a:ext uri="{FF2B5EF4-FFF2-40B4-BE49-F238E27FC236}">
                  <a16:creationId xmlns:a16="http://schemas.microsoft.com/office/drawing/2014/main" id="{510D9BD5-8BCB-4ACD-8109-92A5771D78F4}"/>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5" name="楕円 444">
              <a:extLst>
                <a:ext uri="{FF2B5EF4-FFF2-40B4-BE49-F238E27FC236}">
                  <a16:creationId xmlns:a16="http://schemas.microsoft.com/office/drawing/2014/main" id="{FEB09E9A-7603-4677-9791-37C0A9ABC51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6" name="楕円 445">
              <a:extLst>
                <a:ext uri="{FF2B5EF4-FFF2-40B4-BE49-F238E27FC236}">
                  <a16:creationId xmlns:a16="http://schemas.microsoft.com/office/drawing/2014/main" id="{5CF688C1-AC9C-44F7-90A9-3D1A43182B4A}"/>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7" name="楕円 446">
              <a:extLst>
                <a:ext uri="{FF2B5EF4-FFF2-40B4-BE49-F238E27FC236}">
                  <a16:creationId xmlns:a16="http://schemas.microsoft.com/office/drawing/2014/main" id="{4349D97F-AC8A-4083-A7D3-7408535C35DA}"/>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8" name="楕円 447">
              <a:extLst>
                <a:ext uri="{FF2B5EF4-FFF2-40B4-BE49-F238E27FC236}">
                  <a16:creationId xmlns:a16="http://schemas.microsoft.com/office/drawing/2014/main" id="{B4CD179D-985A-463E-8C63-8E1BA2B43CFD}"/>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49" name="楕円 448">
              <a:extLst>
                <a:ext uri="{FF2B5EF4-FFF2-40B4-BE49-F238E27FC236}">
                  <a16:creationId xmlns:a16="http://schemas.microsoft.com/office/drawing/2014/main" id="{8BFCA39D-B8D0-4745-BD2F-7DFC0451CAA2}"/>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0" name="楕円 449">
              <a:extLst>
                <a:ext uri="{FF2B5EF4-FFF2-40B4-BE49-F238E27FC236}">
                  <a16:creationId xmlns:a16="http://schemas.microsoft.com/office/drawing/2014/main" id="{9D07AC09-20B1-4B68-9954-D9E65BCE7AFC}"/>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1" name="楕円 450">
              <a:extLst>
                <a:ext uri="{FF2B5EF4-FFF2-40B4-BE49-F238E27FC236}">
                  <a16:creationId xmlns:a16="http://schemas.microsoft.com/office/drawing/2014/main" id="{A8ECBB49-BEF1-4873-BB7E-5C72A7582E8F}"/>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2" name="楕円 451">
              <a:extLst>
                <a:ext uri="{FF2B5EF4-FFF2-40B4-BE49-F238E27FC236}">
                  <a16:creationId xmlns:a16="http://schemas.microsoft.com/office/drawing/2014/main" id="{1D55F52F-A9E4-4BBC-AB7B-A8374170DD2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3" name="楕円 452">
              <a:extLst>
                <a:ext uri="{FF2B5EF4-FFF2-40B4-BE49-F238E27FC236}">
                  <a16:creationId xmlns:a16="http://schemas.microsoft.com/office/drawing/2014/main" id="{6788A899-8867-40CE-A201-2B6B513C5AB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4" name="楕円 453">
              <a:extLst>
                <a:ext uri="{FF2B5EF4-FFF2-40B4-BE49-F238E27FC236}">
                  <a16:creationId xmlns:a16="http://schemas.microsoft.com/office/drawing/2014/main" id="{4CBE5BD3-EAA3-4E6B-9790-7B6545027368}"/>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5" name="楕円 454">
              <a:extLst>
                <a:ext uri="{FF2B5EF4-FFF2-40B4-BE49-F238E27FC236}">
                  <a16:creationId xmlns:a16="http://schemas.microsoft.com/office/drawing/2014/main" id="{E4EE6652-E0B8-4799-9EF8-510FD9E33FD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6" name="楕円 455">
              <a:extLst>
                <a:ext uri="{FF2B5EF4-FFF2-40B4-BE49-F238E27FC236}">
                  <a16:creationId xmlns:a16="http://schemas.microsoft.com/office/drawing/2014/main" id="{83E79860-FDED-4C8C-985D-C6E706CA24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7" name="楕円 456">
              <a:extLst>
                <a:ext uri="{FF2B5EF4-FFF2-40B4-BE49-F238E27FC236}">
                  <a16:creationId xmlns:a16="http://schemas.microsoft.com/office/drawing/2014/main" id="{8F5FB389-BA9A-478D-923D-5B1633E5AC7D}"/>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8" name="楕円 457">
              <a:extLst>
                <a:ext uri="{FF2B5EF4-FFF2-40B4-BE49-F238E27FC236}">
                  <a16:creationId xmlns:a16="http://schemas.microsoft.com/office/drawing/2014/main" id="{8A4A7DBE-95EF-4EA1-9131-977D96151FA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59" name="楕円 458">
              <a:extLst>
                <a:ext uri="{FF2B5EF4-FFF2-40B4-BE49-F238E27FC236}">
                  <a16:creationId xmlns:a16="http://schemas.microsoft.com/office/drawing/2014/main" id="{AE3DD55D-2A59-4508-880C-3CE859AA289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0" name="楕円 459">
              <a:extLst>
                <a:ext uri="{FF2B5EF4-FFF2-40B4-BE49-F238E27FC236}">
                  <a16:creationId xmlns:a16="http://schemas.microsoft.com/office/drawing/2014/main" id="{ACF02C0F-1924-4660-B3EF-CC9A502BEFE9}"/>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1" name="楕円 460">
              <a:extLst>
                <a:ext uri="{FF2B5EF4-FFF2-40B4-BE49-F238E27FC236}">
                  <a16:creationId xmlns:a16="http://schemas.microsoft.com/office/drawing/2014/main" id="{BD0574DC-C506-43B1-BB9C-EE49F14AFAFA}"/>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2" name="楕円 461">
              <a:extLst>
                <a:ext uri="{FF2B5EF4-FFF2-40B4-BE49-F238E27FC236}">
                  <a16:creationId xmlns:a16="http://schemas.microsoft.com/office/drawing/2014/main" id="{7DE7B3EA-7C79-40C9-B058-D437EB366CCF}"/>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3" name="楕円 462">
              <a:extLst>
                <a:ext uri="{FF2B5EF4-FFF2-40B4-BE49-F238E27FC236}">
                  <a16:creationId xmlns:a16="http://schemas.microsoft.com/office/drawing/2014/main" id="{6B7C0D17-1BFB-4557-AC61-FAA0604F76FD}"/>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4" name="四角形: 角を丸くする 323">
              <a:extLst>
                <a:ext uri="{FF2B5EF4-FFF2-40B4-BE49-F238E27FC236}">
                  <a16:creationId xmlns:a16="http://schemas.microsoft.com/office/drawing/2014/main" id="{2056649A-97D4-454D-B568-C0EBCBD3677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0"/>
            </a:p>
          </p:txBody>
        </p:sp>
        <p:pic>
          <p:nvPicPr>
            <p:cNvPr id="465" name="図 464">
              <a:extLst>
                <a:ext uri="{FF2B5EF4-FFF2-40B4-BE49-F238E27FC236}">
                  <a16:creationId xmlns:a16="http://schemas.microsoft.com/office/drawing/2014/main" id="{F6AF13B1-FAF2-403A-A986-0600E0B67A34}"/>
                </a:ext>
              </a:extLst>
            </p:cNvPr>
            <p:cNvPicPr>
              <a:picLocks noChangeAspect="1"/>
            </p:cNvPicPr>
            <p:nvPr/>
          </p:nvPicPr>
          <p:blipFill rotWithShape="1">
            <a:blip r:embed="rId39">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466" name="正方形/長方形 465">
              <a:extLst>
                <a:ext uri="{FF2B5EF4-FFF2-40B4-BE49-F238E27FC236}">
                  <a16:creationId xmlns:a16="http://schemas.microsoft.com/office/drawing/2014/main" id="{E9EDCE7F-EDF2-4374-9B23-8C86E30FF7CA}"/>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67" name="ブローチ 466">
              <a:extLst>
                <a:ext uri="{FF2B5EF4-FFF2-40B4-BE49-F238E27FC236}">
                  <a16:creationId xmlns:a16="http://schemas.microsoft.com/office/drawing/2014/main" id="{749F2E61-B077-4EB6-B104-7897C913C72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nvGrpSpPr>
            <p:cNvPr id="468" name="グループ化 467">
              <a:extLst>
                <a:ext uri="{FF2B5EF4-FFF2-40B4-BE49-F238E27FC236}">
                  <a16:creationId xmlns:a16="http://schemas.microsoft.com/office/drawing/2014/main" id="{79ADF12E-67A9-466D-89E2-163FE1E54C35}"/>
                </a:ext>
              </a:extLst>
            </p:cNvPr>
            <p:cNvGrpSpPr/>
            <p:nvPr/>
          </p:nvGrpSpPr>
          <p:grpSpPr>
            <a:xfrm>
              <a:off x="6337025" y="4415254"/>
              <a:ext cx="45719" cy="259642"/>
              <a:chOff x="5906095" y="5169025"/>
              <a:chExt cx="45719" cy="259642"/>
            </a:xfrm>
          </p:grpSpPr>
          <p:sp>
            <p:nvSpPr>
              <p:cNvPr id="518" name="楕円 517">
                <a:extLst>
                  <a:ext uri="{FF2B5EF4-FFF2-40B4-BE49-F238E27FC236}">
                    <a16:creationId xmlns:a16="http://schemas.microsoft.com/office/drawing/2014/main" id="{52B92B39-72D8-4413-8A47-09AB9679B90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9" name="楕円 518">
                <a:extLst>
                  <a:ext uri="{FF2B5EF4-FFF2-40B4-BE49-F238E27FC236}">
                    <a16:creationId xmlns:a16="http://schemas.microsoft.com/office/drawing/2014/main" id="{7B75C54B-E0F1-4D12-9C76-CF421A9832F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0" name="楕円 519">
                <a:extLst>
                  <a:ext uri="{FF2B5EF4-FFF2-40B4-BE49-F238E27FC236}">
                    <a16:creationId xmlns:a16="http://schemas.microsoft.com/office/drawing/2014/main" id="{D6D85CBC-F0F6-412A-8B35-B6EE537DE94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1" name="楕円 520">
                <a:extLst>
                  <a:ext uri="{FF2B5EF4-FFF2-40B4-BE49-F238E27FC236}">
                    <a16:creationId xmlns:a16="http://schemas.microsoft.com/office/drawing/2014/main" id="{4C044CDD-FE50-49C8-B4E3-C8D0E15D77C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22" name="楕円 521">
                <a:extLst>
                  <a:ext uri="{FF2B5EF4-FFF2-40B4-BE49-F238E27FC236}">
                    <a16:creationId xmlns:a16="http://schemas.microsoft.com/office/drawing/2014/main" id="{425854FE-264F-41A7-A30C-0BCC45D74C6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69" name="グループ化 468">
              <a:extLst>
                <a:ext uri="{FF2B5EF4-FFF2-40B4-BE49-F238E27FC236}">
                  <a16:creationId xmlns:a16="http://schemas.microsoft.com/office/drawing/2014/main" id="{75D91B5D-280D-4534-95EB-1D16A53ADF6B}"/>
                </a:ext>
              </a:extLst>
            </p:cNvPr>
            <p:cNvGrpSpPr/>
            <p:nvPr/>
          </p:nvGrpSpPr>
          <p:grpSpPr>
            <a:xfrm>
              <a:off x="6946059" y="4411791"/>
              <a:ext cx="45719" cy="259642"/>
              <a:chOff x="5906095" y="5169025"/>
              <a:chExt cx="45719" cy="259642"/>
            </a:xfrm>
          </p:grpSpPr>
          <p:sp>
            <p:nvSpPr>
              <p:cNvPr id="513" name="楕円 512">
                <a:extLst>
                  <a:ext uri="{FF2B5EF4-FFF2-40B4-BE49-F238E27FC236}">
                    <a16:creationId xmlns:a16="http://schemas.microsoft.com/office/drawing/2014/main" id="{D3B30A68-ED69-4F24-914E-658A09D887F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4" name="楕円 513">
                <a:extLst>
                  <a:ext uri="{FF2B5EF4-FFF2-40B4-BE49-F238E27FC236}">
                    <a16:creationId xmlns:a16="http://schemas.microsoft.com/office/drawing/2014/main" id="{D9F741A8-CD6D-4523-9C80-375F606641D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5" name="楕円 514">
                <a:extLst>
                  <a:ext uri="{FF2B5EF4-FFF2-40B4-BE49-F238E27FC236}">
                    <a16:creationId xmlns:a16="http://schemas.microsoft.com/office/drawing/2014/main" id="{9E82E02F-6F48-4D14-B72B-483712A4C0F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6" name="楕円 515">
                <a:extLst>
                  <a:ext uri="{FF2B5EF4-FFF2-40B4-BE49-F238E27FC236}">
                    <a16:creationId xmlns:a16="http://schemas.microsoft.com/office/drawing/2014/main" id="{9589CBF3-7A88-4218-94A9-1B3A1A4654B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7" name="楕円 516">
                <a:extLst>
                  <a:ext uri="{FF2B5EF4-FFF2-40B4-BE49-F238E27FC236}">
                    <a16:creationId xmlns:a16="http://schemas.microsoft.com/office/drawing/2014/main" id="{5C07F8B9-C14C-46C7-AA01-0ACCDB03CE7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0" name="グループ化 469">
              <a:extLst>
                <a:ext uri="{FF2B5EF4-FFF2-40B4-BE49-F238E27FC236}">
                  <a16:creationId xmlns:a16="http://schemas.microsoft.com/office/drawing/2014/main" id="{7501EC2F-F8F1-4D4D-B825-15F0C6034AA1}"/>
                </a:ext>
              </a:extLst>
            </p:cNvPr>
            <p:cNvGrpSpPr/>
            <p:nvPr/>
          </p:nvGrpSpPr>
          <p:grpSpPr>
            <a:xfrm>
              <a:off x="7548653" y="4409672"/>
              <a:ext cx="45719" cy="259642"/>
              <a:chOff x="5906095" y="5169025"/>
              <a:chExt cx="45719" cy="259642"/>
            </a:xfrm>
          </p:grpSpPr>
          <p:sp>
            <p:nvSpPr>
              <p:cNvPr id="508" name="楕円 507">
                <a:extLst>
                  <a:ext uri="{FF2B5EF4-FFF2-40B4-BE49-F238E27FC236}">
                    <a16:creationId xmlns:a16="http://schemas.microsoft.com/office/drawing/2014/main" id="{68FA72DB-85E6-4485-844F-9214B67AE51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9" name="楕円 508">
                <a:extLst>
                  <a:ext uri="{FF2B5EF4-FFF2-40B4-BE49-F238E27FC236}">
                    <a16:creationId xmlns:a16="http://schemas.microsoft.com/office/drawing/2014/main" id="{D08EDFE0-1A90-429D-BAF9-E28A4D319C1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0" name="楕円 509">
                <a:extLst>
                  <a:ext uri="{FF2B5EF4-FFF2-40B4-BE49-F238E27FC236}">
                    <a16:creationId xmlns:a16="http://schemas.microsoft.com/office/drawing/2014/main" id="{FEB26176-29E6-46F9-A43E-413170ECE12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1" name="楕円 510">
                <a:extLst>
                  <a:ext uri="{FF2B5EF4-FFF2-40B4-BE49-F238E27FC236}">
                    <a16:creationId xmlns:a16="http://schemas.microsoft.com/office/drawing/2014/main" id="{AD1D518F-2E4C-4B1C-AC80-28B5D6F535A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12" name="楕円 511">
                <a:extLst>
                  <a:ext uri="{FF2B5EF4-FFF2-40B4-BE49-F238E27FC236}">
                    <a16:creationId xmlns:a16="http://schemas.microsoft.com/office/drawing/2014/main" id="{406F61D4-C463-4B68-B441-8E514982A78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grpSp>
          <p:nvGrpSpPr>
            <p:cNvPr id="471" name="グループ化 470">
              <a:extLst>
                <a:ext uri="{FF2B5EF4-FFF2-40B4-BE49-F238E27FC236}">
                  <a16:creationId xmlns:a16="http://schemas.microsoft.com/office/drawing/2014/main" id="{5B5679CC-6857-4610-9142-90C09FF920A9}"/>
                </a:ext>
              </a:extLst>
            </p:cNvPr>
            <p:cNvGrpSpPr/>
            <p:nvPr/>
          </p:nvGrpSpPr>
          <p:grpSpPr>
            <a:xfrm>
              <a:off x="8143036" y="4413421"/>
              <a:ext cx="45719" cy="259642"/>
              <a:chOff x="5906095" y="5169025"/>
              <a:chExt cx="45719" cy="259642"/>
            </a:xfrm>
          </p:grpSpPr>
          <p:sp>
            <p:nvSpPr>
              <p:cNvPr id="503" name="楕円 502">
                <a:extLst>
                  <a:ext uri="{FF2B5EF4-FFF2-40B4-BE49-F238E27FC236}">
                    <a16:creationId xmlns:a16="http://schemas.microsoft.com/office/drawing/2014/main" id="{8056F9B0-755A-435B-B65B-DB83E5FDBDA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4" name="楕円 503">
                <a:extLst>
                  <a:ext uri="{FF2B5EF4-FFF2-40B4-BE49-F238E27FC236}">
                    <a16:creationId xmlns:a16="http://schemas.microsoft.com/office/drawing/2014/main" id="{6A0202F4-D5E4-4728-8A89-ED582CE6076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5" name="楕円 504">
                <a:extLst>
                  <a:ext uri="{FF2B5EF4-FFF2-40B4-BE49-F238E27FC236}">
                    <a16:creationId xmlns:a16="http://schemas.microsoft.com/office/drawing/2014/main" id="{99272F71-81A2-400F-AB69-EAC4E6346A2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6" name="楕円 505">
                <a:extLst>
                  <a:ext uri="{FF2B5EF4-FFF2-40B4-BE49-F238E27FC236}">
                    <a16:creationId xmlns:a16="http://schemas.microsoft.com/office/drawing/2014/main" id="{A3583126-6A1B-45AE-8F66-E94343E1CD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7" name="楕円 506">
                <a:extLst>
                  <a:ext uri="{FF2B5EF4-FFF2-40B4-BE49-F238E27FC236}">
                    <a16:creationId xmlns:a16="http://schemas.microsoft.com/office/drawing/2014/main" id="{18FF04B9-DB0C-4CD7-AB13-7126F0C168D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72" name="テキスト ボックス 471">
              <a:extLst>
                <a:ext uri="{FF2B5EF4-FFF2-40B4-BE49-F238E27FC236}">
                  <a16:creationId xmlns:a16="http://schemas.microsoft.com/office/drawing/2014/main" id="{1FA04FF5-0DEA-4D1D-B4D8-9BDCD509D8BD}"/>
                </a:ext>
              </a:extLst>
            </p:cNvPr>
            <p:cNvSpPr txBox="1"/>
            <p:nvPr/>
          </p:nvSpPr>
          <p:spPr>
            <a:xfrm>
              <a:off x="5798393" y="4620890"/>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3" name="テキスト ボックス 472">
              <a:extLst>
                <a:ext uri="{FF2B5EF4-FFF2-40B4-BE49-F238E27FC236}">
                  <a16:creationId xmlns:a16="http://schemas.microsoft.com/office/drawing/2014/main" id="{62ED9FEB-F7E6-4F7F-9CE7-4E2247077F58}"/>
                </a:ext>
              </a:extLst>
            </p:cNvPr>
            <p:cNvSpPr txBox="1"/>
            <p:nvPr/>
          </p:nvSpPr>
          <p:spPr>
            <a:xfrm>
              <a:off x="6470701" y="524934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4" name="テキスト ボックス 473">
              <a:extLst>
                <a:ext uri="{FF2B5EF4-FFF2-40B4-BE49-F238E27FC236}">
                  <a16:creationId xmlns:a16="http://schemas.microsoft.com/office/drawing/2014/main" id="{AF0921D1-8068-4A4E-840A-3302870B9F8A}"/>
                </a:ext>
              </a:extLst>
            </p:cNvPr>
            <p:cNvSpPr txBox="1"/>
            <p:nvPr/>
          </p:nvSpPr>
          <p:spPr>
            <a:xfrm>
              <a:off x="7064622" y="5241025"/>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5" name="テキスト ボックス 474">
              <a:extLst>
                <a:ext uri="{FF2B5EF4-FFF2-40B4-BE49-F238E27FC236}">
                  <a16:creationId xmlns:a16="http://schemas.microsoft.com/office/drawing/2014/main" id="{B1696A3D-41A9-4C22-B8EC-23760A1393B9}"/>
                </a:ext>
              </a:extLst>
            </p:cNvPr>
            <p:cNvSpPr txBox="1"/>
            <p:nvPr/>
          </p:nvSpPr>
          <p:spPr>
            <a:xfrm>
              <a:off x="7647924" y="5252986"/>
              <a:ext cx="612847" cy="865192"/>
            </a:xfrm>
            <a:prstGeom prst="rect">
              <a:avLst/>
            </a:prstGeom>
            <a:noFill/>
            <a:ln>
              <a:noFill/>
            </a:ln>
          </p:spPr>
          <p:txBody>
            <a:bodyPr wrap="square" rtlCol="0">
              <a:spAutoFit/>
            </a:bodyPr>
            <a:lstStyle/>
            <a:p>
              <a:pPr algn="ctr"/>
              <a:r>
                <a:rPr kumimoji="1" lang="ja-JP" altLang="en-US" sz="100" b="1">
                  <a:ln w="0">
                    <a:solidFill>
                      <a:schemeClr val="tx1"/>
                    </a:solidFill>
                  </a:ln>
                  <a:solidFill>
                    <a:schemeClr val="bg1"/>
                  </a:solidFill>
                  <a:latin typeface="+mj-lt"/>
                </a:rPr>
                <a:t>★４</a:t>
              </a:r>
            </a:p>
          </p:txBody>
        </p:sp>
        <p:sp>
          <p:nvSpPr>
            <p:cNvPr id="476" name="テキスト ボックス 475">
              <a:extLst>
                <a:ext uri="{FF2B5EF4-FFF2-40B4-BE49-F238E27FC236}">
                  <a16:creationId xmlns:a16="http://schemas.microsoft.com/office/drawing/2014/main" id="{C3E3DDC4-3B52-4F76-AD0F-27469649667E}"/>
                </a:ext>
              </a:extLst>
            </p:cNvPr>
            <p:cNvSpPr txBox="1"/>
            <p:nvPr/>
          </p:nvSpPr>
          <p:spPr>
            <a:xfrm>
              <a:off x="6414275" y="4618909"/>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ATK99,999</a:t>
              </a:r>
              <a:endParaRPr kumimoji="1" lang="ja-JP" altLang="en-US" sz="100" b="1">
                <a:ln w="3175">
                  <a:solidFill>
                    <a:schemeClr val="tx1"/>
                  </a:solidFill>
                </a:ln>
                <a:solidFill>
                  <a:schemeClr val="bg1"/>
                </a:solidFill>
              </a:endParaRPr>
            </a:p>
          </p:txBody>
        </p:sp>
        <p:sp>
          <p:nvSpPr>
            <p:cNvPr id="477" name="テキスト ボックス 476">
              <a:extLst>
                <a:ext uri="{FF2B5EF4-FFF2-40B4-BE49-F238E27FC236}">
                  <a16:creationId xmlns:a16="http://schemas.microsoft.com/office/drawing/2014/main" id="{9AE4A465-E5E7-47D1-A087-C4EF2CB5A76A}"/>
                </a:ext>
              </a:extLst>
            </p:cNvPr>
            <p:cNvSpPr txBox="1"/>
            <p:nvPr/>
          </p:nvSpPr>
          <p:spPr>
            <a:xfrm>
              <a:off x="7010038" y="4618227"/>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DEF99,999</a:t>
              </a:r>
              <a:endParaRPr kumimoji="1" lang="ja-JP" altLang="en-US" sz="100" b="1">
                <a:ln w="3175">
                  <a:solidFill>
                    <a:schemeClr val="tx1"/>
                  </a:solidFill>
                </a:ln>
                <a:solidFill>
                  <a:schemeClr val="bg1"/>
                </a:solidFill>
              </a:endParaRPr>
            </a:p>
          </p:txBody>
        </p:sp>
        <p:sp>
          <p:nvSpPr>
            <p:cNvPr id="478" name="テキスト ボックス 477">
              <a:extLst>
                <a:ext uri="{FF2B5EF4-FFF2-40B4-BE49-F238E27FC236}">
                  <a16:creationId xmlns:a16="http://schemas.microsoft.com/office/drawing/2014/main" id="{183D91C5-2A4D-4568-9E6F-7727B8FD59BC}"/>
                </a:ext>
              </a:extLst>
            </p:cNvPr>
            <p:cNvSpPr txBox="1"/>
            <p:nvPr/>
          </p:nvSpPr>
          <p:spPr>
            <a:xfrm>
              <a:off x="5223770" y="4630315"/>
              <a:ext cx="729788" cy="1622227"/>
            </a:xfrm>
            <a:prstGeom prst="rect">
              <a:avLst/>
            </a:prstGeom>
            <a:noFill/>
            <a:ln>
              <a:noFill/>
            </a:ln>
          </p:spPr>
          <p:txBody>
            <a:bodyPr wrap="square" rtlCol="0">
              <a:spAutoFit/>
            </a:bodyPr>
            <a:lstStyle/>
            <a:p>
              <a:r>
                <a:rPr kumimoji="1" lang="en-US" altLang="ja-JP" sz="100" b="1">
                  <a:ln w="3175">
                    <a:solidFill>
                      <a:schemeClr val="tx1"/>
                    </a:solidFill>
                  </a:ln>
                  <a:solidFill>
                    <a:schemeClr val="bg1"/>
                  </a:solidFill>
                </a:rPr>
                <a:t>HP999,999</a:t>
              </a:r>
              <a:endParaRPr kumimoji="1" lang="ja-JP" altLang="en-US" sz="100" b="1">
                <a:ln w="3175">
                  <a:solidFill>
                    <a:schemeClr val="tx1"/>
                  </a:solidFill>
                </a:ln>
                <a:solidFill>
                  <a:schemeClr val="bg1"/>
                </a:solidFill>
              </a:endParaRPr>
            </a:p>
          </p:txBody>
        </p:sp>
        <p:sp>
          <p:nvSpPr>
            <p:cNvPr id="479" name="フレーム 478">
              <a:extLst>
                <a:ext uri="{FF2B5EF4-FFF2-40B4-BE49-F238E27FC236}">
                  <a16:creationId xmlns:a16="http://schemas.microsoft.com/office/drawing/2014/main" id="{ED4DB84F-D6E8-42EC-9618-1DF2C0EA4D86}"/>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
                <a:solidFill>
                  <a:schemeClr val="tx1"/>
                </a:solidFill>
              </a:endParaRPr>
            </a:p>
          </p:txBody>
        </p:sp>
        <p:pic>
          <p:nvPicPr>
            <p:cNvPr id="480" name="図 479" descr="飛ぶ, 探す, イエロー, 挿絵 が含まれている画像&#10;&#10;自動的に生成された説明">
              <a:extLst>
                <a:ext uri="{FF2B5EF4-FFF2-40B4-BE49-F238E27FC236}">
                  <a16:creationId xmlns:a16="http://schemas.microsoft.com/office/drawing/2014/main" id="{EEC94D08-A542-4392-83AB-D03623173EF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481" name="図 480" descr="飛ぶ, 探す, イエロー, 挿絵 が含まれている画像&#10;&#10;自動的に生成された説明">
              <a:extLst>
                <a:ext uri="{FF2B5EF4-FFF2-40B4-BE49-F238E27FC236}">
                  <a16:creationId xmlns:a16="http://schemas.microsoft.com/office/drawing/2014/main" id="{A39EE8A7-F2F9-4957-9327-4D311963CE5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482" name="図 481" descr="飛ぶ, 探す, イエロー, 挿絵 が含まれている画像&#10;&#10;自動的に生成された説明">
              <a:extLst>
                <a:ext uri="{FF2B5EF4-FFF2-40B4-BE49-F238E27FC236}">
                  <a16:creationId xmlns:a16="http://schemas.microsoft.com/office/drawing/2014/main" id="{AFA78AF2-7A69-4B8E-BD30-86792562BDC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483" name="図 482" descr="飛ぶ, 探す, イエロー, 挿絵 が含まれている画像&#10;&#10;自動的に生成された説明">
              <a:extLst>
                <a:ext uri="{FF2B5EF4-FFF2-40B4-BE49-F238E27FC236}">
                  <a16:creationId xmlns:a16="http://schemas.microsoft.com/office/drawing/2014/main" id="{39D26DBD-F35B-4165-941A-271E2D6D30F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484" name="図 483" descr="飛ぶ, 探す, イエロー, 挿絵 が含まれている画像&#10;&#10;自動的に生成された説明">
              <a:extLst>
                <a:ext uri="{FF2B5EF4-FFF2-40B4-BE49-F238E27FC236}">
                  <a16:creationId xmlns:a16="http://schemas.microsoft.com/office/drawing/2014/main" id="{B1635604-A008-474B-A25A-B514E17F8E6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485" name="図 484" descr="飛ぶ, 探す, イエロー, 挿絵 が含まれている画像&#10;&#10;自動的に生成された説明">
              <a:extLst>
                <a:ext uri="{FF2B5EF4-FFF2-40B4-BE49-F238E27FC236}">
                  <a16:creationId xmlns:a16="http://schemas.microsoft.com/office/drawing/2014/main" id="{5153E3A8-2007-4956-B3BC-BBBF6067BD5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486" name="図 485" descr="飛ぶ, 探す, イエロー, 挿絵 が含まれている画像&#10;&#10;自動的に生成された説明">
              <a:extLst>
                <a:ext uri="{FF2B5EF4-FFF2-40B4-BE49-F238E27FC236}">
                  <a16:creationId xmlns:a16="http://schemas.microsoft.com/office/drawing/2014/main" id="{3E570231-087C-4B00-839C-C35F3FD658A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487" name="図 486" descr="飛ぶ, 探す, イエロー, 挿絵 が含まれている画像&#10;&#10;自動的に生成された説明">
              <a:extLst>
                <a:ext uri="{FF2B5EF4-FFF2-40B4-BE49-F238E27FC236}">
                  <a16:creationId xmlns:a16="http://schemas.microsoft.com/office/drawing/2014/main" id="{1FFDE533-733D-491B-A8A1-238A631242E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488" name="図 487" descr="飛ぶ, 探す, イエロー, 挿絵 が含まれている画像&#10;&#10;自動的に生成された説明">
              <a:extLst>
                <a:ext uri="{FF2B5EF4-FFF2-40B4-BE49-F238E27FC236}">
                  <a16:creationId xmlns:a16="http://schemas.microsoft.com/office/drawing/2014/main" id="{55C4058F-051F-4BBE-A47D-5ACB2795900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489" name="図 488" descr="飛ぶ, 探す, イエロー, 挿絵 が含まれている画像&#10;&#10;自動的に生成された説明">
              <a:extLst>
                <a:ext uri="{FF2B5EF4-FFF2-40B4-BE49-F238E27FC236}">
                  <a16:creationId xmlns:a16="http://schemas.microsoft.com/office/drawing/2014/main" id="{3D94C583-994D-467B-AECC-632F12F996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490" name="図 489" descr="飛ぶ, 探す, イエロー, 挿絵 が含まれている画像&#10;&#10;自動的に生成された説明">
              <a:extLst>
                <a:ext uri="{FF2B5EF4-FFF2-40B4-BE49-F238E27FC236}">
                  <a16:creationId xmlns:a16="http://schemas.microsoft.com/office/drawing/2014/main" id="{DFFCAD7F-AEC1-48D4-8FB8-5DF5C73FCAA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491" name="図 490" descr="飛ぶ, 探す, イエロー, 挿絵 が含まれている画像&#10;&#10;自動的に生成された説明">
              <a:extLst>
                <a:ext uri="{FF2B5EF4-FFF2-40B4-BE49-F238E27FC236}">
                  <a16:creationId xmlns:a16="http://schemas.microsoft.com/office/drawing/2014/main" id="{2B105753-DAD6-4DC6-A906-BDF2B52C652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492" name="図 491" descr="飛ぶ, 探す, イエロー, 挿絵 が含まれている画像&#10;&#10;自動的に生成された説明">
              <a:extLst>
                <a:ext uri="{FF2B5EF4-FFF2-40B4-BE49-F238E27FC236}">
                  <a16:creationId xmlns:a16="http://schemas.microsoft.com/office/drawing/2014/main" id="{66F4C68E-6ABC-4B2E-9556-90C3D438281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493" name="図 492" descr="飛ぶ, 探す, イエロー, 挿絵 が含まれている画像&#10;&#10;自動的に生成された説明">
              <a:extLst>
                <a:ext uri="{FF2B5EF4-FFF2-40B4-BE49-F238E27FC236}">
                  <a16:creationId xmlns:a16="http://schemas.microsoft.com/office/drawing/2014/main" id="{F1A99968-E76F-4E04-9A2D-EA6F03166E4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494" name="図 493" descr="飛ぶ, 探す, イエロー, 挿絵 が含まれている画像&#10;&#10;自動的に生成された説明">
              <a:extLst>
                <a:ext uri="{FF2B5EF4-FFF2-40B4-BE49-F238E27FC236}">
                  <a16:creationId xmlns:a16="http://schemas.microsoft.com/office/drawing/2014/main" id="{67364D1D-39FB-40DB-9937-384BA6E6DF6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495" name="グループ化 494">
              <a:extLst>
                <a:ext uri="{FF2B5EF4-FFF2-40B4-BE49-F238E27FC236}">
                  <a16:creationId xmlns:a16="http://schemas.microsoft.com/office/drawing/2014/main" id="{D2AB61F4-2233-461D-BEBD-86E700011851}"/>
                </a:ext>
              </a:extLst>
            </p:cNvPr>
            <p:cNvGrpSpPr/>
            <p:nvPr/>
          </p:nvGrpSpPr>
          <p:grpSpPr>
            <a:xfrm>
              <a:off x="5766738" y="4406762"/>
              <a:ext cx="49456" cy="259642"/>
              <a:chOff x="5753695" y="5016625"/>
              <a:chExt cx="49456" cy="259642"/>
            </a:xfrm>
          </p:grpSpPr>
          <p:sp>
            <p:nvSpPr>
              <p:cNvPr id="498" name="楕円 497">
                <a:extLst>
                  <a:ext uri="{FF2B5EF4-FFF2-40B4-BE49-F238E27FC236}">
                    <a16:creationId xmlns:a16="http://schemas.microsoft.com/office/drawing/2014/main" id="{EDC90B8C-D186-40E0-9E13-82C8F49E93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499" name="楕円 498">
                <a:extLst>
                  <a:ext uri="{FF2B5EF4-FFF2-40B4-BE49-F238E27FC236}">
                    <a16:creationId xmlns:a16="http://schemas.microsoft.com/office/drawing/2014/main" id="{FE6EAD92-63F2-4022-A380-8FD968B7F76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0" name="楕円 499">
                <a:extLst>
                  <a:ext uri="{FF2B5EF4-FFF2-40B4-BE49-F238E27FC236}">
                    <a16:creationId xmlns:a16="http://schemas.microsoft.com/office/drawing/2014/main" id="{434FD702-0CA8-4B0F-BB2F-43D4A81A6D39}"/>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1" name="楕円 500">
                <a:extLst>
                  <a:ext uri="{FF2B5EF4-FFF2-40B4-BE49-F238E27FC236}">
                    <a16:creationId xmlns:a16="http://schemas.microsoft.com/office/drawing/2014/main" id="{9380E383-9736-4A23-8081-AAD110E3542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sp>
            <p:nvSpPr>
              <p:cNvPr id="502" name="楕円 501">
                <a:extLst>
                  <a:ext uri="{FF2B5EF4-FFF2-40B4-BE49-F238E27FC236}">
                    <a16:creationId xmlns:a16="http://schemas.microsoft.com/office/drawing/2014/main" id="{A85775C9-6B45-458C-B00B-E15879231CF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
                  <a:solidFill>
                    <a:schemeClr val="tx1"/>
                  </a:solidFill>
                </a:endParaRPr>
              </a:p>
            </p:txBody>
          </p:sp>
        </p:grpSp>
        <p:sp>
          <p:nvSpPr>
            <p:cNvPr id="496" name="円/楕円 7">
              <a:extLst>
                <a:ext uri="{FF2B5EF4-FFF2-40B4-BE49-F238E27FC236}">
                  <a16:creationId xmlns:a16="http://schemas.microsoft.com/office/drawing/2014/main" id="{623ADD9C-9790-4126-ABD9-A1FD5B686B56}"/>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tx1"/>
                  </a:solidFill>
                </a:rPr>
                <a:t>顔</a:t>
              </a:r>
            </a:p>
          </p:txBody>
        </p:sp>
        <p:sp>
          <p:nvSpPr>
            <p:cNvPr id="497" name="円/楕円 7">
              <a:extLst>
                <a:ext uri="{FF2B5EF4-FFF2-40B4-BE49-F238E27FC236}">
                  <a16:creationId xmlns:a16="http://schemas.microsoft.com/office/drawing/2014/main" id="{9695443A-A170-4733-86B7-F77BEEC23B87}"/>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
                  <a:solidFill>
                    <a:schemeClr val="bg1"/>
                  </a:solidFill>
                </a:rPr>
                <a:t>鍵</a:t>
              </a:r>
            </a:p>
          </p:txBody>
        </p:sp>
      </p:gr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pic>
        <p:nvPicPr>
          <p:cNvPr id="14" name="図 13" descr="パソコン画面のスクリーンショット&#10;&#10;自動的に生成された説明">
            <a:extLst>
              <a:ext uri="{FF2B5EF4-FFF2-40B4-BE49-F238E27FC236}">
                <a16:creationId xmlns:a16="http://schemas.microsoft.com/office/drawing/2014/main" id="{F97C32DE-1A0D-AE4E-8C6E-199C5C491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 name="角丸四角形 2">
            <a:extLst>
              <a:ext uri="{FF2B5EF4-FFF2-40B4-BE49-F238E27FC236}">
                <a16:creationId xmlns:a16="http://schemas.microsoft.com/office/drawing/2014/main" id="{A8109625-3448-374E-9175-EA690F773E1D}"/>
              </a:ext>
            </a:extLst>
          </p:cNvPr>
          <p:cNvSpPr/>
          <p:nvPr/>
        </p:nvSpPr>
        <p:spPr>
          <a:xfrm>
            <a:off x="982494" y="2580893"/>
            <a:ext cx="1867410" cy="1265461"/>
          </a:xfrm>
          <a:prstGeom prst="roundRect">
            <a:avLst>
              <a:gd name="adj" fmla="val 89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角丸四角形 15">
            <a:extLst>
              <a:ext uri="{FF2B5EF4-FFF2-40B4-BE49-F238E27FC236}">
                <a16:creationId xmlns:a16="http://schemas.microsoft.com/office/drawing/2014/main" id="{4052185C-A61C-754A-8E36-9AD3F62F8892}"/>
              </a:ext>
            </a:extLst>
          </p:cNvPr>
          <p:cNvSpPr/>
          <p:nvPr/>
        </p:nvSpPr>
        <p:spPr>
          <a:xfrm>
            <a:off x="1403121" y="2610942"/>
            <a:ext cx="987327" cy="725300"/>
          </a:xfrm>
          <a:prstGeom prst="roundRect">
            <a:avLst>
              <a:gd name="adj"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bg1"/>
                </a:solidFill>
              </a:rPr>
              <a:t>アイテム</a:t>
            </a:r>
            <a:r>
              <a:rPr kumimoji="1" lang="ja-JP" altLang="en-US" sz="1600">
                <a:solidFill>
                  <a:schemeClr val="bg1"/>
                </a:solidFill>
              </a:rPr>
              <a:t>絵</a:t>
            </a:r>
            <a:endParaRPr kumimoji="1" lang="en-US" altLang="ja-JP" sz="1600" dirty="0">
              <a:solidFill>
                <a:schemeClr val="bg1"/>
              </a:solidFill>
            </a:endParaRPr>
          </a:p>
        </p:txBody>
      </p:sp>
      <p:sp>
        <p:nvSpPr>
          <p:cNvPr id="4" name="テキスト ボックス 3">
            <a:extLst>
              <a:ext uri="{FF2B5EF4-FFF2-40B4-BE49-F238E27FC236}">
                <a16:creationId xmlns:a16="http://schemas.microsoft.com/office/drawing/2014/main" id="{B4DF3470-A3BC-3B42-9444-489254A750C0}"/>
              </a:ext>
            </a:extLst>
          </p:cNvPr>
          <p:cNvSpPr txBox="1"/>
          <p:nvPr/>
        </p:nvSpPr>
        <p:spPr>
          <a:xfrm>
            <a:off x="1134613" y="3417406"/>
            <a:ext cx="1536970" cy="400110"/>
          </a:xfrm>
          <a:prstGeom prst="rect">
            <a:avLst/>
          </a:prstGeom>
          <a:noFill/>
        </p:spPr>
        <p:txBody>
          <a:bodyPr wrap="square" rtlCol="0">
            <a:spAutoFit/>
          </a:bodyPr>
          <a:lstStyle/>
          <a:p>
            <a:pPr algn="ctr"/>
            <a:r>
              <a:rPr kumimoji="1" lang="ja-JP" altLang="en-US" sz="1000">
                <a:solidFill>
                  <a:schemeClr val="bg1"/>
                </a:solidFill>
              </a:rPr>
              <a:t>アイテム名</a:t>
            </a:r>
            <a:endParaRPr kumimoji="1" lang="en-US" altLang="ja-JP" sz="1000" dirty="0">
              <a:solidFill>
                <a:schemeClr val="bg1"/>
              </a:solidFill>
            </a:endParaRPr>
          </a:p>
          <a:p>
            <a:pPr algn="ctr"/>
            <a:r>
              <a:rPr kumimoji="1" lang="ja-JP" altLang="en-US" sz="1000">
                <a:solidFill>
                  <a:schemeClr val="bg1"/>
                </a:solidFill>
              </a:rPr>
              <a:t>を獲得しました。</a:t>
            </a:r>
          </a:p>
        </p:txBody>
      </p:sp>
    </p:spTree>
    <p:extLst>
      <p:ext uri="{BB962C8B-B14F-4D97-AF65-F5344CB8AC3E}">
        <p14:creationId xmlns:p14="http://schemas.microsoft.com/office/powerpoint/2010/main" val="292234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graphicFrame>
        <p:nvGraphicFramePr>
          <p:cNvPr id="109" name="表 4">
            <a:extLst>
              <a:ext uri="{FF2B5EF4-FFF2-40B4-BE49-F238E27FC236}">
                <a16:creationId xmlns:a16="http://schemas.microsoft.com/office/drawing/2014/main" id="{234FD662-3E15-473A-8563-715FA879B8C9}"/>
              </a:ext>
            </a:extLst>
          </p:cNvPr>
          <p:cNvGraphicFramePr>
            <a:graphicFrameLocks noGrp="1"/>
          </p:cNvGraphicFramePr>
          <p:nvPr>
            <p:extLst>
              <p:ext uri="{D42A27DB-BD31-4B8C-83A1-F6EECF244321}">
                <p14:modId xmlns:p14="http://schemas.microsoft.com/office/powerpoint/2010/main" val="3201412205"/>
              </p:ext>
            </p:extLst>
          </p:nvPr>
        </p:nvGraphicFramePr>
        <p:xfrm>
          <a:off x="192509" y="659236"/>
          <a:ext cx="8758981" cy="5590415"/>
        </p:xfrm>
        <a:graphic>
          <a:graphicData uri="http://schemas.openxmlformats.org/drawingml/2006/table">
            <a:tbl>
              <a:tblPr firstRow="1" bandRow="1">
                <a:tableStyleId>{5C22544A-7EE6-4342-B048-85BDC9FD1C3A}</a:tableStyleId>
              </a:tblPr>
              <a:tblGrid>
                <a:gridCol w="1019493">
                  <a:extLst>
                    <a:ext uri="{9D8B030D-6E8A-4147-A177-3AD203B41FA5}">
                      <a16:colId xmlns:a16="http://schemas.microsoft.com/office/drawing/2014/main" val="2013777210"/>
                    </a:ext>
                  </a:extLst>
                </a:gridCol>
                <a:gridCol w="10194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5066">
                  <a:extLst>
                    <a:ext uri="{9D8B030D-6E8A-4147-A177-3AD203B41FA5}">
                      <a16:colId xmlns:a16="http://schemas.microsoft.com/office/drawing/2014/main" val="2383526890"/>
                    </a:ext>
                  </a:extLst>
                </a:gridCol>
                <a:gridCol w="668867">
                  <a:extLst>
                    <a:ext uri="{9D8B030D-6E8A-4147-A177-3AD203B41FA5}">
                      <a16:colId xmlns:a16="http://schemas.microsoft.com/office/drawing/2014/main" val="1435395423"/>
                    </a:ext>
                  </a:extLst>
                </a:gridCol>
                <a:gridCol w="1219200">
                  <a:extLst>
                    <a:ext uri="{9D8B030D-6E8A-4147-A177-3AD203B41FA5}">
                      <a16:colId xmlns:a16="http://schemas.microsoft.com/office/drawing/2014/main" val="2954004571"/>
                    </a:ext>
                  </a:extLst>
                </a:gridCol>
                <a:gridCol w="2530476">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16972">
                <a:tc>
                  <a:txBody>
                    <a:bodyPr/>
                    <a:lstStyle/>
                    <a:p>
                      <a:r>
                        <a:rPr kumimoji="1" lang="ja-JP" altLang="en-US" sz="1050"/>
                        <a:t>入手</a:t>
                      </a:r>
                      <a:endParaRPr kumimoji="1" lang="en-US" altLang="ja-JP" sz="1050"/>
                    </a:p>
                  </a:txBody>
                  <a:tcPr/>
                </a:tc>
                <a:tc>
                  <a:txBody>
                    <a:bodyPr/>
                    <a:lstStyle/>
                    <a:p>
                      <a:r>
                        <a:rPr kumimoji="1" lang="ja-JP" altLang="en-US" sz="1050"/>
                        <a:t>入手</a:t>
                      </a:r>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en-US" altLang="ja-JP" sz="1000"/>
                        <a:t>-</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847235970"/>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183231">
                <a:tc>
                  <a:txBody>
                    <a:bodyPr/>
                    <a:lstStyle/>
                    <a:p>
                      <a:r>
                        <a:rPr kumimoji="1" lang="ja-JP" altLang="en-US" sz="1050"/>
                        <a:t>レベル</a:t>
                      </a:r>
                    </a:p>
                  </a:txBody>
                  <a:tcPr/>
                </a:tc>
                <a:tc>
                  <a:txBody>
                    <a:bodyPr/>
                    <a:lstStyle/>
                    <a:p>
                      <a:r>
                        <a:rPr kumimoji="1" lang="ja-JP" altLang="en-US" sz="1050"/>
                        <a:t>レベル</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r>
                        <a:rPr kumimoji="1" lang="ja-JP" altLang="en-US" sz="1000"/>
                        <a:t>〇</a:t>
                      </a:r>
                      <a:endParaRPr kumimoji="1" lang="en-US" altLang="ja-JP" sz="1000"/>
                    </a:p>
                    <a:p>
                      <a:pPr algn="ctr"/>
                      <a:r>
                        <a:rPr kumimoji="1" lang="ja-JP" altLang="en-US" sz="1000"/>
                        <a:t>レベル</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306318546"/>
                  </a:ext>
                </a:extLst>
              </a:tr>
              <a:tr h="239700">
                <a:tc>
                  <a:txBody>
                    <a:bodyPr/>
                    <a:lstStyle/>
                    <a:p>
                      <a:r>
                        <a:rPr kumimoji="1" lang="ja-JP" altLang="en-US" sz="1050"/>
                        <a:t>進化</a:t>
                      </a:r>
                    </a:p>
                  </a:txBody>
                  <a:tcPr/>
                </a:tc>
                <a:tc>
                  <a:txBody>
                    <a:bodyPr/>
                    <a:lstStyle/>
                    <a:p>
                      <a:r>
                        <a:rPr kumimoji="1" lang="ja-JP" altLang="en-US" sz="1050"/>
                        <a:t>上限解放</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1000">
                          <a:solidFill>
                            <a:srgbClr val="FF0000"/>
                          </a:solidFill>
                        </a:rPr>
                        <a:t>※</a:t>
                      </a:r>
                      <a:r>
                        <a:rPr kumimoji="1" lang="ja-JP" altLang="en-US" sz="1000">
                          <a:solidFill>
                            <a:srgbClr val="FF0000"/>
                          </a:solidFill>
                        </a:rPr>
                        <a:t> 記号</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253457990"/>
                  </a:ext>
                </a:extLst>
              </a:tr>
              <a:tr h="370190">
                <a:tc>
                  <a:txBody>
                    <a:bodyPr/>
                    <a:lstStyle/>
                    <a:p>
                      <a:r>
                        <a:rPr kumimoji="1" lang="ja-JP" altLang="en-US" sz="1050"/>
                        <a:t>武器種</a:t>
                      </a:r>
                    </a:p>
                  </a:txBody>
                  <a:tcPr/>
                </a:tc>
                <a:tc>
                  <a:txBody>
                    <a:bodyPr/>
                    <a:lstStyle/>
                    <a:p>
                      <a:r>
                        <a:rPr kumimoji="1" lang="ja-JP" altLang="en-US" sz="1050"/>
                        <a:t>武器種</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algn="ctr"/>
                      <a:r>
                        <a:rPr kumimoji="1" lang="ja-JP" altLang="en-US" sz="10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1050"/>
                        <a:t>属性</a:t>
                      </a:r>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a:t>-</a:t>
                      </a:r>
                      <a:endParaRPr kumimoji="1" lang="ja-JP" altLang="en-US" sz="90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r>
                        <a:rPr kumimoji="1" lang="ja-JP" altLang="en-US" sz="800"/>
                        <a:t>属性</a:t>
                      </a:r>
                      <a:r>
                        <a:rPr kumimoji="1" lang="en-US" altLang="ja-JP" sz="800"/>
                        <a:t>ID</a:t>
                      </a:r>
                      <a:r>
                        <a:rPr kumimoji="1" lang="ja-JP" altLang="en-US" sz="800"/>
                        <a:t>順に表示する。</a:t>
                      </a:r>
                    </a:p>
                  </a:txBody>
                  <a:tcPr/>
                </a:tc>
                <a:extLst>
                  <a:ext uri="{0D108BD9-81ED-4DB2-BD59-A6C34878D82A}">
                    <a16:rowId xmlns:a16="http://schemas.microsoft.com/office/drawing/2014/main" val="3821976127"/>
                  </a:ext>
                </a:extLst>
              </a:tr>
              <a:tr h="183231">
                <a:tc>
                  <a:txBody>
                    <a:bodyPr/>
                    <a:lstStyle/>
                    <a:p>
                      <a:r>
                        <a:rPr kumimoji="1" lang="en-US" altLang="ja-JP" sz="1050"/>
                        <a:t>HP</a:t>
                      </a:r>
                      <a:endParaRPr kumimoji="1" lang="ja-JP" altLang="en-US" sz="1050"/>
                    </a:p>
                  </a:txBody>
                  <a:tcPr/>
                </a:tc>
                <a:tc>
                  <a:txBody>
                    <a:bodyPr/>
                    <a:lstStyle/>
                    <a:p>
                      <a:r>
                        <a:rPr kumimoji="1" lang="en-US" altLang="ja-JP" sz="1050"/>
                        <a:t>HP</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r>
                        <a:rPr kumimoji="1" lang="ja-JP" altLang="en-US" sz="1050"/>
                        <a:t>〇</a:t>
                      </a:r>
                      <a:endParaRPr kumimoji="1" lang="en-US" altLang="ja-JP" sz="1050"/>
                    </a:p>
                    <a:p>
                      <a:pPr algn="ctr"/>
                      <a:r>
                        <a:rPr kumimoji="1" lang="en-US" altLang="ja-JP" sz="800"/>
                        <a:t>+</a:t>
                      </a:r>
                      <a:r>
                        <a:rPr kumimoji="1" lang="ja-JP" altLang="en-US" sz="800"/>
                        <a:t> 数値</a:t>
                      </a: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2756492480"/>
                  </a:ext>
                </a:extLst>
              </a:tr>
              <a:tr h="183231">
                <a:tc>
                  <a:txBody>
                    <a:bodyPr/>
                    <a:lstStyle/>
                    <a:p>
                      <a:r>
                        <a:rPr kumimoji="1" lang="en-US" altLang="ja-JP" sz="1050"/>
                        <a:t>ATK</a:t>
                      </a:r>
                      <a:endParaRPr kumimoji="1" lang="ja-JP" altLang="en-US" sz="1050"/>
                    </a:p>
                  </a:txBody>
                  <a:tcPr/>
                </a:tc>
                <a:tc>
                  <a:txBody>
                    <a:bodyPr/>
                    <a:lstStyle/>
                    <a:p>
                      <a:r>
                        <a:rPr kumimoji="1" lang="en-US" altLang="ja-JP" sz="1050"/>
                        <a:t>ATK</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330756376"/>
                  </a:ext>
                </a:extLst>
              </a:tr>
              <a:tr h="183231">
                <a:tc>
                  <a:txBody>
                    <a:bodyPr/>
                    <a:lstStyle/>
                    <a:p>
                      <a:r>
                        <a:rPr kumimoji="1" lang="en-US" altLang="ja-JP" sz="1050"/>
                        <a:t>DEF</a:t>
                      </a:r>
                      <a:endParaRPr kumimoji="1" lang="ja-JP" altLang="en-US" sz="1050"/>
                    </a:p>
                  </a:txBody>
                  <a:tcPr/>
                </a:tc>
                <a:tc>
                  <a:txBody>
                    <a:bodyPr/>
                    <a:lstStyle/>
                    <a:p>
                      <a:r>
                        <a:rPr kumimoji="1" lang="en-US" altLang="ja-JP" sz="1050"/>
                        <a:t>DEF</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889533485"/>
                  </a:ext>
                </a:extLst>
              </a:tr>
              <a:tr h="183231">
                <a:tc>
                  <a:txBody>
                    <a:bodyPr/>
                    <a:lstStyle/>
                    <a:p>
                      <a:r>
                        <a:rPr kumimoji="1" lang="en-US" altLang="ja-JP" sz="1050"/>
                        <a:t>SPD</a:t>
                      </a:r>
                      <a:endParaRPr kumimoji="1" lang="ja-JP" altLang="en-US" sz="1050"/>
                    </a:p>
                  </a:txBody>
                  <a:tcPr/>
                </a:tc>
                <a:tc>
                  <a:txBody>
                    <a:bodyPr/>
                    <a:lstStyle/>
                    <a:p>
                      <a:r>
                        <a:rPr kumimoji="1" lang="en-US" altLang="ja-JP" sz="1050"/>
                        <a:t>SPD</a:t>
                      </a:r>
                      <a:endParaRPr kumimoji="1" lang="ja-JP" altLang="en-US" sz="105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r>
                        <a:rPr kumimoji="1" lang="ja-JP" altLang="en-US" sz="1000"/>
                        <a:t>〇</a:t>
                      </a:r>
                      <a:endParaRPr kumimoji="1" lang="en-US" altLang="ja-JP" sz="1000"/>
                    </a:p>
                    <a:p>
                      <a:pPr algn="ctr"/>
                      <a:r>
                        <a:rPr kumimoji="1" lang="en-US" altLang="ja-JP" sz="700"/>
                        <a:t>+</a:t>
                      </a:r>
                      <a:r>
                        <a:rPr kumimoji="1" lang="ja-JP" altLang="en-US" sz="700"/>
                        <a:t> 数値</a:t>
                      </a:r>
                      <a:endParaRPr kumimoji="1" lang="ja-JP" altLang="en-US" sz="1000"/>
                    </a:p>
                  </a:txBody>
                  <a:tcPr/>
                </a:tc>
                <a:tc>
                  <a:txBody>
                    <a:bodyPr/>
                    <a:lstStyle/>
                    <a:p>
                      <a:pPr algn="ctr"/>
                      <a:endParaRPr kumimoji="1" lang="ja-JP" altLang="en-US" sz="1050"/>
                    </a:p>
                  </a:txBody>
                  <a:tcPr/>
                </a:tc>
                <a:tc>
                  <a:txBody>
                    <a:bodyPr/>
                    <a:lstStyle/>
                    <a:p>
                      <a:endParaRPr kumimoji="1" lang="ja-JP" altLang="en-US" sz="1050"/>
                    </a:p>
                  </a:txBody>
                  <a:tcPr/>
                </a:tc>
                <a:extLst>
                  <a:ext uri="{0D108BD9-81ED-4DB2-BD59-A6C34878D82A}">
                    <a16:rowId xmlns:a16="http://schemas.microsoft.com/office/drawing/2014/main" val="349724411"/>
                  </a:ext>
                </a:extLst>
              </a:tr>
              <a:tr h="183231">
                <a:tc>
                  <a:txBody>
                    <a:bodyPr/>
                    <a:lstStyle/>
                    <a:p>
                      <a:r>
                        <a:rPr kumimoji="1" lang="ja-JP" altLang="en-US" sz="1050"/>
                        <a:t>売却ゴールド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ゴールド</a:t>
                      </a:r>
                    </a:p>
                  </a:txBody>
                  <a:tcPr/>
                </a:tc>
                <a:tc>
                  <a:txBody>
                    <a:bodyPr/>
                    <a:lstStyle/>
                    <a:p>
                      <a:pPr algn="ctr"/>
                      <a:endParaRPr kumimoji="1" lang="ja-JP" altLang="en-US" sz="10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数値</a:t>
                      </a:r>
                      <a:endParaRPr kumimoji="1" lang="en-US" altLang="ja-JP" sz="1000"/>
                    </a:p>
                  </a:txBody>
                  <a:tcPr/>
                </a:tc>
                <a:tc>
                  <a:txBody>
                    <a:bodyPr/>
                    <a:lstStyle/>
                    <a:p>
                      <a:endParaRPr kumimoji="1" lang="ja-JP" altLang="en-US" sz="1050"/>
                    </a:p>
                  </a:txBody>
                  <a:tcPr/>
                </a:tc>
                <a:extLst>
                  <a:ext uri="{0D108BD9-81ED-4DB2-BD59-A6C34878D82A}">
                    <a16:rowId xmlns:a16="http://schemas.microsoft.com/office/drawing/2014/main" val="168754715"/>
                  </a:ext>
                </a:extLst>
              </a:tr>
              <a:tr h="183231">
                <a:tc>
                  <a:txBody>
                    <a:bodyPr/>
                    <a:lstStyle/>
                    <a:p>
                      <a:r>
                        <a:rPr kumimoji="1" lang="ja-JP" altLang="en-US" sz="1050"/>
                        <a:t>分解ポイント</a:t>
                      </a:r>
                    </a:p>
                  </a:txBody>
                  <a:tcPr/>
                </a:tc>
                <a:tc>
                  <a:txBody>
                    <a:bodyPr/>
                    <a:lstStyle/>
                    <a:p>
                      <a:r>
                        <a:rPr kumimoji="1" lang="ja-JP" altLang="en-US" sz="1050"/>
                        <a:t>分解ポイント</a:t>
                      </a:r>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数値</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r>
                        <a:rPr kumimoji="1" lang="ja-JP" altLang="en-US" sz="1050"/>
                        <a:t>兵科</a:t>
                      </a:r>
                      <a:r>
                        <a:rPr kumimoji="1" lang="en-US" altLang="ja-JP" sz="1050"/>
                        <a:t>ID</a:t>
                      </a:r>
                      <a:r>
                        <a:rPr kumimoji="1" lang="ja-JP" altLang="en-US" sz="1050"/>
                        <a:t>順に表示する</a:t>
                      </a:r>
                    </a:p>
                  </a:txBody>
                  <a:tcPr/>
                </a:tc>
                <a:extLst>
                  <a:ext uri="{0D108BD9-81ED-4DB2-BD59-A6C34878D82A}">
                    <a16:rowId xmlns:a16="http://schemas.microsoft.com/office/drawing/2014/main" val="3759967136"/>
                  </a:ext>
                </a:extLst>
              </a:tr>
              <a:tr h="183231">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endParaRPr kumimoji="1" lang="ja-JP" altLang="en-US" sz="1050"/>
                    </a:p>
                  </a:txBody>
                  <a:tcPr/>
                </a:tc>
                <a:extLst>
                  <a:ext uri="{0D108BD9-81ED-4DB2-BD59-A6C34878D82A}">
                    <a16:rowId xmlns:a16="http://schemas.microsoft.com/office/drawing/2014/main" val="3558934351"/>
                  </a:ext>
                </a:extLst>
              </a:tr>
            </a:tbl>
          </a:graphicData>
        </a:graphic>
      </p:graphicFrame>
      <p:sp>
        <p:nvSpPr>
          <p:cNvPr id="110" name="AutoShape 2">
            <a:extLst>
              <a:ext uri="{FF2B5EF4-FFF2-40B4-BE49-F238E27FC236}">
                <a16:creationId xmlns:a16="http://schemas.microsoft.com/office/drawing/2014/main" id="{A2696712-9830-4763-BFE2-BBC9C2F70BE7}"/>
              </a:ext>
            </a:extLst>
          </p:cNvPr>
          <p:cNvSpPr>
            <a:spLocks noChangeAspect="1" noChangeArrowheads="1"/>
          </p:cNvSpPr>
          <p:nvPr/>
        </p:nvSpPr>
        <p:spPr bwMode="auto">
          <a:xfrm>
            <a:off x="4292733" y="25613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AutoShape 4">
            <a:extLst>
              <a:ext uri="{FF2B5EF4-FFF2-40B4-BE49-F238E27FC236}">
                <a16:creationId xmlns:a16="http://schemas.microsoft.com/office/drawing/2014/main" id="{A215D227-754A-46A4-8619-E668AE110860}"/>
              </a:ext>
            </a:extLst>
          </p:cNvPr>
          <p:cNvSpPr>
            <a:spLocks noChangeAspect="1" noChangeArrowheads="1"/>
          </p:cNvSpPr>
          <p:nvPr/>
        </p:nvSpPr>
        <p:spPr bwMode="auto">
          <a:xfrm>
            <a:off x="4445133" y="27137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2" name="図 111">
            <a:extLst>
              <a:ext uri="{FF2B5EF4-FFF2-40B4-BE49-F238E27FC236}">
                <a16:creationId xmlns:a16="http://schemas.microsoft.com/office/drawing/2014/main" id="{02FE66FC-345A-4AB7-A4E4-22A4220199A0}"/>
              </a:ext>
            </a:extLst>
          </p:cNvPr>
          <p:cNvPicPr>
            <a:picLocks noChangeAspect="1"/>
          </p:cNvPicPr>
          <p:nvPr/>
        </p:nvPicPr>
        <p:blipFill>
          <a:blip r:embed="rId2"/>
          <a:stretch>
            <a:fillRect/>
          </a:stretch>
        </p:blipFill>
        <p:spPr>
          <a:xfrm>
            <a:off x="2244845" y="4499483"/>
            <a:ext cx="156478" cy="162653"/>
          </a:xfrm>
          <a:prstGeom prst="rect">
            <a:avLst/>
          </a:prstGeom>
        </p:spPr>
      </p:pic>
      <p:pic>
        <p:nvPicPr>
          <p:cNvPr id="113" name="図 112">
            <a:extLst>
              <a:ext uri="{FF2B5EF4-FFF2-40B4-BE49-F238E27FC236}">
                <a16:creationId xmlns:a16="http://schemas.microsoft.com/office/drawing/2014/main" id="{03B5E9F3-CB75-462B-9F16-A41D9707DCCC}"/>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426" y="3826438"/>
            <a:ext cx="134093" cy="121032"/>
          </a:xfrm>
          <a:prstGeom prst="rect">
            <a:avLst/>
          </a:prstGeom>
        </p:spPr>
      </p:pic>
      <p:pic>
        <p:nvPicPr>
          <p:cNvPr id="114" name="図 113">
            <a:extLst>
              <a:ext uri="{FF2B5EF4-FFF2-40B4-BE49-F238E27FC236}">
                <a16:creationId xmlns:a16="http://schemas.microsoft.com/office/drawing/2014/main" id="{D173A272-B4EB-43B5-8F2B-47690BB7C9E7}"/>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4726" y="3862754"/>
            <a:ext cx="134093" cy="121032"/>
          </a:xfrm>
          <a:prstGeom prst="rect">
            <a:avLst/>
          </a:prstGeom>
        </p:spPr>
      </p:pic>
      <p:pic>
        <p:nvPicPr>
          <p:cNvPr id="115" name="図 114">
            <a:extLst>
              <a:ext uri="{FF2B5EF4-FFF2-40B4-BE49-F238E27FC236}">
                <a16:creationId xmlns:a16="http://schemas.microsoft.com/office/drawing/2014/main" id="{E3859088-D649-42F3-90D5-54AD421CE304}"/>
              </a:ext>
            </a:extLst>
          </p:cNvPr>
          <p:cNvPicPr>
            <a:picLocks noChangeAspect="1"/>
          </p:cNvPicPr>
          <p:nvPr/>
        </p:nvPicPr>
        <p:blipFill>
          <a:blip r:embed="rId4"/>
          <a:stretch>
            <a:fillRect/>
          </a:stretch>
        </p:blipFill>
        <p:spPr>
          <a:xfrm>
            <a:off x="2238708" y="4145782"/>
            <a:ext cx="178861" cy="191713"/>
          </a:xfrm>
          <a:prstGeom prst="rect">
            <a:avLst/>
          </a:prstGeom>
        </p:spPr>
      </p:pic>
      <p:pic>
        <p:nvPicPr>
          <p:cNvPr id="116" name="図 115">
            <a:extLst>
              <a:ext uri="{FF2B5EF4-FFF2-40B4-BE49-F238E27FC236}">
                <a16:creationId xmlns:a16="http://schemas.microsoft.com/office/drawing/2014/main" id="{371CBF2F-9462-4438-BDD9-F22AFFA69710}"/>
              </a:ext>
            </a:extLst>
          </p:cNvPr>
          <p:cNvPicPr>
            <a:picLocks noChangeAspect="1"/>
          </p:cNvPicPr>
          <p:nvPr/>
        </p:nvPicPr>
        <p:blipFill>
          <a:blip r:embed="rId4"/>
          <a:stretch>
            <a:fillRect/>
          </a:stretch>
        </p:blipFill>
        <p:spPr>
          <a:xfrm>
            <a:off x="3010393" y="4145782"/>
            <a:ext cx="178861" cy="191713"/>
          </a:xfrm>
          <a:prstGeom prst="rect">
            <a:avLst/>
          </a:prstGeom>
        </p:spPr>
      </p:pic>
      <p:pic>
        <p:nvPicPr>
          <p:cNvPr id="117" name="図 116">
            <a:extLst>
              <a:ext uri="{FF2B5EF4-FFF2-40B4-BE49-F238E27FC236}">
                <a16:creationId xmlns:a16="http://schemas.microsoft.com/office/drawing/2014/main" id="{B5B02C04-2707-4FF8-8C20-A9CBD0AC8EF1}"/>
              </a:ext>
            </a:extLst>
          </p:cNvPr>
          <p:cNvPicPr>
            <a:picLocks noChangeAspect="1"/>
          </p:cNvPicPr>
          <p:nvPr/>
        </p:nvPicPr>
        <p:blipFill>
          <a:blip r:embed="rId4"/>
          <a:stretch>
            <a:fillRect/>
          </a:stretch>
        </p:blipFill>
        <p:spPr>
          <a:xfrm>
            <a:off x="3799661" y="4162554"/>
            <a:ext cx="178861" cy="191713"/>
          </a:xfrm>
          <a:prstGeom prst="rect">
            <a:avLst/>
          </a:prstGeom>
        </p:spPr>
      </p:pic>
      <p:pic>
        <p:nvPicPr>
          <p:cNvPr id="118" name="図 117">
            <a:extLst>
              <a:ext uri="{FF2B5EF4-FFF2-40B4-BE49-F238E27FC236}">
                <a16:creationId xmlns:a16="http://schemas.microsoft.com/office/drawing/2014/main" id="{23F13C4F-DB02-4C05-A8E7-E07B120D7F0A}"/>
              </a:ext>
            </a:extLst>
          </p:cNvPr>
          <p:cNvPicPr>
            <a:picLocks noChangeAspect="1"/>
          </p:cNvPicPr>
          <p:nvPr/>
        </p:nvPicPr>
        <p:blipFill>
          <a:blip r:embed="rId4"/>
          <a:stretch>
            <a:fillRect/>
          </a:stretch>
        </p:blipFill>
        <p:spPr>
          <a:xfrm>
            <a:off x="4548896" y="4170033"/>
            <a:ext cx="178861" cy="191713"/>
          </a:xfrm>
          <a:prstGeom prst="rect">
            <a:avLst/>
          </a:prstGeom>
        </p:spPr>
      </p:pic>
      <p:pic>
        <p:nvPicPr>
          <p:cNvPr id="119" name="図 118">
            <a:extLst>
              <a:ext uri="{FF2B5EF4-FFF2-40B4-BE49-F238E27FC236}">
                <a16:creationId xmlns:a16="http://schemas.microsoft.com/office/drawing/2014/main" id="{F8C74A4B-EB27-404C-9132-A586765CD0F2}"/>
              </a:ext>
            </a:extLst>
          </p:cNvPr>
          <p:cNvPicPr>
            <a:picLocks noChangeAspect="1"/>
          </p:cNvPicPr>
          <p:nvPr/>
        </p:nvPicPr>
        <p:blipFill>
          <a:blip r:embed="rId2"/>
          <a:stretch>
            <a:fillRect/>
          </a:stretch>
        </p:blipFill>
        <p:spPr>
          <a:xfrm>
            <a:off x="3005565" y="4510319"/>
            <a:ext cx="156478" cy="162653"/>
          </a:xfrm>
          <a:prstGeom prst="rect">
            <a:avLst/>
          </a:prstGeom>
        </p:spPr>
      </p:pic>
      <p:pic>
        <p:nvPicPr>
          <p:cNvPr id="120" name="図 119">
            <a:extLst>
              <a:ext uri="{FF2B5EF4-FFF2-40B4-BE49-F238E27FC236}">
                <a16:creationId xmlns:a16="http://schemas.microsoft.com/office/drawing/2014/main" id="{E9BA353C-3562-4A8D-8108-35E4C0D21DD8}"/>
              </a:ext>
            </a:extLst>
          </p:cNvPr>
          <p:cNvPicPr>
            <a:picLocks noChangeAspect="1"/>
          </p:cNvPicPr>
          <p:nvPr/>
        </p:nvPicPr>
        <p:blipFill>
          <a:blip r:embed="rId2"/>
          <a:stretch>
            <a:fillRect/>
          </a:stretch>
        </p:blipFill>
        <p:spPr>
          <a:xfrm>
            <a:off x="3805796" y="4505058"/>
            <a:ext cx="156478" cy="162653"/>
          </a:xfrm>
          <a:prstGeom prst="rect">
            <a:avLst/>
          </a:prstGeom>
        </p:spPr>
      </p:pic>
      <p:pic>
        <p:nvPicPr>
          <p:cNvPr id="121" name="図 120">
            <a:extLst>
              <a:ext uri="{FF2B5EF4-FFF2-40B4-BE49-F238E27FC236}">
                <a16:creationId xmlns:a16="http://schemas.microsoft.com/office/drawing/2014/main" id="{795DCDEA-0155-418D-A39E-8519494B614F}"/>
              </a:ext>
            </a:extLst>
          </p:cNvPr>
          <p:cNvPicPr>
            <a:picLocks noChangeAspect="1"/>
          </p:cNvPicPr>
          <p:nvPr/>
        </p:nvPicPr>
        <p:blipFill>
          <a:blip r:embed="rId2"/>
          <a:stretch>
            <a:fillRect/>
          </a:stretch>
        </p:blipFill>
        <p:spPr>
          <a:xfrm>
            <a:off x="4548896" y="4523734"/>
            <a:ext cx="156478" cy="162653"/>
          </a:xfrm>
          <a:prstGeom prst="rect">
            <a:avLst/>
          </a:prstGeom>
        </p:spPr>
      </p:pic>
      <p:pic>
        <p:nvPicPr>
          <p:cNvPr id="122" name="図 121">
            <a:extLst>
              <a:ext uri="{FF2B5EF4-FFF2-40B4-BE49-F238E27FC236}">
                <a16:creationId xmlns:a16="http://schemas.microsoft.com/office/drawing/2014/main" id="{C924B083-F444-46C8-90BE-EF98FAE96697}"/>
              </a:ext>
            </a:extLst>
          </p:cNvPr>
          <p:cNvPicPr>
            <a:picLocks noChangeAspect="1"/>
          </p:cNvPicPr>
          <p:nvPr/>
        </p:nvPicPr>
        <p:blipFill>
          <a:blip r:embed="rId5"/>
          <a:stretch>
            <a:fillRect/>
          </a:stretch>
        </p:blipFill>
        <p:spPr>
          <a:xfrm>
            <a:off x="2244074" y="4832157"/>
            <a:ext cx="183689" cy="184760"/>
          </a:xfrm>
          <a:prstGeom prst="rect">
            <a:avLst/>
          </a:prstGeom>
        </p:spPr>
      </p:pic>
      <p:pic>
        <p:nvPicPr>
          <p:cNvPr id="123" name="図 122">
            <a:extLst>
              <a:ext uri="{FF2B5EF4-FFF2-40B4-BE49-F238E27FC236}">
                <a16:creationId xmlns:a16="http://schemas.microsoft.com/office/drawing/2014/main" id="{FC2BC481-675B-4912-B936-6908C9BBDF17}"/>
              </a:ext>
            </a:extLst>
          </p:cNvPr>
          <p:cNvPicPr>
            <a:picLocks noChangeAspect="1"/>
          </p:cNvPicPr>
          <p:nvPr/>
        </p:nvPicPr>
        <p:blipFill>
          <a:blip r:embed="rId5"/>
          <a:stretch>
            <a:fillRect/>
          </a:stretch>
        </p:blipFill>
        <p:spPr>
          <a:xfrm>
            <a:off x="3005565" y="4846460"/>
            <a:ext cx="183689" cy="184760"/>
          </a:xfrm>
          <a:prstGeom prst="rect">
            <a:avLst/>
          </a:prstGeom>
        </p:spPr>
      </p:pic>
      <p:pic>
        <p:nvPicPr>
          <p:cNvPr id="124" name="図 123">
            <a:extLst>
              <a:ext uri="{FF2B5EF4-FFF2-40B4-BE49-F238E27FC236}">
                <a16:creationId xmlns:a16="http://schemas.microsoft.com/office/drawing/2014/main" id="{4F8657E7-DC6C-42C6-9CA1-C1404C9D22A9}"/>
              </a:ext>
            </a:extLst>
          </p:cNvPr>
          <p:cNvPicPr>
            <a:picLocks noChangeAspect="1"/>
          </p:cNvPicPr>
          <p:nvPr/>
        </p:nvPicPr>
        <p:blipFill>
          <a:blip r:embed="rId5"/>
          <a:stretch>
            <a:fillRect/>
          </a:stretch>
        </p:blipFill>
        <p:spPr>
          <a:xfrm>
            <a:off x="3809418" y="4845706"/>
            <a:ext cx="183689" cy="184760"/>
          </a:xfrm>
          <a:prstGeom prst="rect">
            <a:avLst/>
          </a:prstGeom>
        </p:spPr>
      </p:pic>
      <p:pic>
        <p:nvPicPr>
          <p:cNvPr id="125" name="図 124">
            <a:extLst>
              <a:ext uri="{FF2B5EF4-FFF2-40B4-BE49-F238E27FC236}">
                <a16:creationId xmlns:a16="http://schemas.microsoft.com/office/drawing/2014/main" id="{4ED241DA-B2D0-4E7E-B74E-8682CF0C64AE}"/>
              </a:ext>
            </a:extLst>
          </p:cNvPr>
          <p:cNvPicPr>
            <a:picLocks noChangeAspect="1"/>
          </p:cNvPicPr>
          <p:nvPr/>
        </p:nvPicPr>
        <p:blipFill>
          <a:blip r:embed="rId5"/>
          <a:stretch>
            <a:fillRect/>
          </a:stretch>
        </p:blipFill>
        <p:spPr>
          <a:xfrm>
            <a:off x="4535290" y="4861636"/>
            <a:ext cx="183689" cy="184760"/>
          </a:xfrm>
          <a:prstGeom prst="rect">
            <a:avLst/>
          </a:prstGeom>
        </p:spPr>
      </p:pic>
      <p:grpSp>
        <p:nvGrpSpPr>
          <p:cNvPr id="126" name="グループ化 125">
            <a:extLst>
              <a:ext uri="{FF2B5EF4-FFF2-40B4-BE49-F238E27FC236}">
                <a16:creationId xmlns:a16="http://schemas.microsoft.com/office/drawing/2014/main" id="{0F8CD909-266A-4735-A3E8-7EC6EB947086}"/>
              </a:ext>
            </a:extLst>
          </p:cNvPr>
          <p:cNvGrpSpPr/>
          <p:nvPr/>
        </p:nvGrpSpPr>
        <p:grpSpPr>
          <a:xfrm>
            <a:off x="6516287" y="1718080"/>
            <a:ext cx="1180239" cy="1052932"/>
            <a:chOff x="3524924" y="166948"/>
            <a:chExt cx="1180239" cy="1052932"/>
          </a:xfrm>
        </p:grpSpPr>
        <p:pic>
          <p:nvPicPr>
            <p:cNvPr id="127" name="図 126">
              <a:extLst>
                <a:ext uri="{FF2B5EF4-FFF2-40B4-BE49-F238E27FC236}">
                  <a16:creationId xmlns:a16="http://schemas.microsoft.com/office/drawing/2014/main" id="{6320A2CE-CF9C-408B-AF79-51AD1DD9E7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128" name="正方形/長方形 127">
              <a:extLst>
                <a:ext uri="{FF2B5EF4-FFF2-40B4-BE49-F238E27FC236}">
                  <a16:creationId xmlns:a16="http://schemas.microsoft.com/office/drawing/2014/main" id="{3B77EAA1-B3EF-438F-9B39-ECB0DDCDE758}"/>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9" name="ブローチ 128">
              <a:extLst>
                <a:ext uri="{FF2B5EF4-FFF2-40B4-BE49-F238E27FC236}">
                  <a16:creationId xmlns:a16="http://schemas.microsoft.com/office/drawing/2014/main" id="{6AEC9820-4C51-4BC0-8443-E57EE8D51A09}"/>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0" name="テキスト ボックス 129">
              <a:extLst>
                <a:ext uri="{FF2B5EF4-FFF2-40B4-BE49-F238E27FC236}">
                  <a16:creationId xmlns:a16="http://schemas.microsoft.com/office/drawing/2014/main" id="{31FDB45D-D98C-4E4B-9DB6-85AC35345105}"/>
                </a:ext>
              </a:extLst>
            </p:cNvPr>
            <p:cNvSpPr txBox="1"/>
            <p:nvPr/>
          </p:nvSpPr>
          <p:spPr>
            <a:xfrm>
              <a:off x="3563425" y="958270"/>
              <a:ext cx="934772" cy="261610"/>
            </a:xfrm>
            <a:prstGeom prst="rect">
              <a:avLst/>
            </a:prstGeom>
            <a:noFill/>
            <a:ln>
              <a:noFill/>
            </a:ln>
          </p:spPr>
          <p:txBody>
            <a:bodyPr wrap="square" rtlCol="0">
              <a:spAutoFit/>
            </a:bodyPr>
            <a:lstStyle/>
            <a:p>
              <a:r>
                <a:rPr kumimoji="1" lang="en-US" altLang="ja-JP" sz="1100" b="1">
                  <a:ln w="3175">
                    <a:solidFill>
                      <a:schemeClr val="tx1"/>
                    </a:solidFill>
                  </a:ln>
                  <a:solidFill>
                    <a:schemeClr val="bg1"/>
                  </a:solidFill>
                </a:rPr>
                <a:t> </a:t>
              </a:r>
              <a:r>
                <a:rPr kumimoji="1" lang="ja-JP" altLang="en-US" sz="1100" b="1">
                  <a:ln w="3175">
                    <a:solidFill>
                      <a:schemeClr val="tx1"/>
                    </a:solidFill>
                  </a:ln>
                  <a:solidFill>
                    <a:schemeClr val="bg1"/>
                  </a:solidFill>
                </a:rPr>
                <a:t>●●●○○</a:t>
              </a:r>
            </a:p>
          </p:txBody>
        </p:sp>
        <p:sp>
          <p:nvSpPr>
            <p:cNvPr id="131" name="テキスト ボックス 130">
              <a:extLst>
                <a:ext uri="{FF2B5EF4-FFF2-40B4-BE49-F238E27FC236}">
                  <a16:creationId xmlns:a16="http://schemas.microsoft.com/office/drawing/2014/main" id="{B4F5F6E5-1741-4C87-9FA1-A9972D65F5DE}"/>
                </a:ext>
              </a:extLst>
            </p:cNvPr>
            <p:cNvSpPr txBox="1"/>
            <p:nvPr/>
          </p:nvSpPr>
          <p:spPr>
            <a:xfrm>
              <a:off x="4169507" y="166948"/>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cxnSp>
        <p:nvCxnSpPr>
          <p:cNvPr id="132" name="直線コネクタ 131">
            <a:extLst>
              <a:ext uri="{FF2B5EF4-FFF2-40B4-BE49-F238E27FC236}">
                <a16:creationId xmlns:a16="http://schemas.microsoft.com/office/drawing/2014/main" id="{A9D51BD4-3E13-43B0-9A21-F6AAC46E5D0B}"/>
              </a:ext>
            </a:extLst>
          </p:cNvPr>
          <p:cNvCxnSpPr>
            <a:cxnSpLocks/>
          </p:cNvCxnSpPr>
          <p:nvPr/>
        </p:nvCxnSpPr>
        <p:spPr>
          <a:xfrm flipH="1">
            <a:off x="3707485" y="2626420"/>
            <a:ext cx="2968536" cy="5473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610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フィルタ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graphicFrame>
        <p:nvGraphicFramePr>
          <p:cNvPr id="50" name="表 4">
            <a:extLst>
              <a:ext uri="{FF2B5EF4-FFF2-40B4-BE49-F238E27FC236}">
                <a16:creationId xmlns:a16="http://schemas.microsoft.com/office/drawing/2014/main" id="{35AE48B4-C2C5-4D0F-BB32-DF20E6573979}"/>
              </a:ext>
            </a:extLst>
          </p:cNvPr>
          <p:cNvGraphicFramePr>
            <a:graphicFrameLocks noGrp="1"/>
          </p:cNvGraphicFramePr>
          <p:nvPr>
            <p:extLst>
              <p:ext uri="{D42A27DB-BD31-4B8C-83A1-F6EECF244321}">
                <p14:modId xmlns:p14="http://schemas.microsoft.com/office/powerpoint/2010/main" val="748616587"/>
              </p:ext>
            </p:extLst>
          </p:nvPr>
        </p:nvGraphicFramePr>
        <p:xfrm>
          <a:off x="287625" y="646364"/>
          <a:ext cx="8742075" cy="3059675"/>
        </p:xfrm>
        <a:graphic>
          <a:graphicData uri="http://schemas.openxmlformats.org/drawingml/2006/table">
            <a:tbl>
              <a:tblPr firstRow="1" bandRow="1">
                <a:tableStyleId>{5C22544A-7EE6-4342-B048-85BDC9FD1C3A}</a:tableStyleId>
              </a:tblPr>
              <a:tblGrid>
                <a:gridCol w="619443">
                  <a:extLst>
                    <a:ext uri="{9D8B030D-6E8A-4147-A177-3AD203B41FA5}">
                      <a16:colId xmlns:a16="http://schemas.microsoft.com/office/drawing/2014/main" val="2013777210"/>
                    </a:ext>
                  </a:extLst>
                </a:gridCol>
                <a:gridCol w="1006793">
                  <a:extLst>
                    <a:ext uri="{9D8B030D-6E8A-4147-A177-3AD203B41FA5}">
                      <a16:colId xmlns:a16="http://schemas.microsoft.com/office/drawing/2014/main" val="1725084010"/>
                    </a:ext>
                  </a:extLst>
                </a:gridCol>
                <a:gridCol w="778193">
                  <a:extLst>
                    <a:ext uri="{9D8B030D-6E8A-4147-A177-3AD203B41FA5}">
                      <a16:colId xmlns:a16="http://schemas.microsoft.com/office/drawing/2014/main" val="2794787615"/>
                    </a:ext>
                  </a:extLst>
                </a:gridCol>
                <a:gridCol w="778193">
                  <a:extLst>
                    <a:ext uri="{9D8B030D-6E8A-4147-A177-3AD203B41FA5}">
                      <a16:colId xmlns:a16="http://schemas.microsoft.com/office/drawing/2014/main" val="2967767386"/>
                    </a:ext>
                  </a:extLst>
                </a:gridCol>
                <a:gridCol w="741680">
                  <a:extLst>
                    <a:ext uri="{9D8B030D-6E8A-4147-A177-3AD203B41FA5}">
                      <a16:colId xmlns:a16="http://schemas.microsoft.com/office/drawing/2014/main" val="2383526890"/>
                    </a:ext>
                  </a:extLst>
                </a:gridCol>
                <a:gridCol w="741680">
                  <a:extLst>
                    <a:ext uri="{9D8B030D-6E8A-4147-A177-3AD203B41FA5}">
                      <a16:colId xmlns:a16="http://schemas.microsoft.com/office/drawing/2014/main" val="1435395423"/>
                    </a:ext>
                  </a:extLst>
                </a:gridCol>
                <a:gridCol w="821055">
                  <a:extLst>
                    <a:ext uri="{9D8B030D-6E8A-4147-A177-3AD203B41FA5}">
                      <a16:colId xmlns:a16="http://schemas.microsoft.com/office/drawing/2014/main" val="2954004571"/>
                    </a:ext>
                  </a:extLst>
                </a:gridCol>
                <a:gridCol w="3255038">
                  <a:extLst>
                    <a:ext uri="{9D8B030D-6E8A-4147-A177-3AD203B41FA5}">
                      <a16:colId xmlns:a16="http://schemas.microsoft.com/office/drawing/2014/main" val="4257250898"/>
                    </a:ext>
                  </a:extLst>
                </a:gridCol>
              </a:tblGrid>
              <a:tr h="299833">
                <a:tc>
                  <a:txBody>
                    <a:bodyPr/>
                    <a:lstStyle/>
                    <a:p>
                      <a:r>
                        <a:rPr kumimoji="1" lang="ja-JP" altLang="en-US" sz="1050"/>
                        <a:t>項目</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選択時の</a:t>
                      </a:r>
                      <a:endParaRPr kumimoji="1" lang="en-US" altLang="ja-JP" sz="105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項目名</a:t>
                      </a:r>
                    </a:p>
                    <a:p>
                      <a:endParaRPr kumimoji="1" lang="en-US" altLang="ja-JP" sz="1050"/>
                    </a:p>
                  </a:txBody>
                  <a:tcPr/>
                </a:tc>
                <a:tc>
                  <a:txBody>
                    <a:bodyPr/>
                    <a:lstStyle/>
                    <a:p>
                      <a:pPr algn="ctr"/>
                      <a:r>
                        <a:rPr kumimoji="1" lang="ja-JP" altLang="en-US" sz="1050"/>
                        <a:t>ｷｬﾗ</a:t>
                      </a:r>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ＴＲ</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武器</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ﾊﾟｰﾂ</a:t>
                      </a:r>
                      <a:endParaRPr kumimoji="1" lang="en-US" altLang="ja-JP" sz="1050"/>
                    </a:p>
                    <a:p>
                      <a:pPr algn="ctr"/>
                      <a:r>
                        <a:rPr kumimoji="1" lang="ja-JP" altLang="en-US" sz="700"/>
                        <a:t>下部表示内容</a:t>
                      </a:r>
                    </a:p>
                  </a:txBody>
                  <a:tcPr>
                    <a:solidFill>
                      <a:schemeClr val="accent2">
                        <a:lumMod val="60000"/>
                        <a:lumOff val="40000"/>
                      </a:schemeClr>
                    </a:solidFill>
                  </a:tcPr>
                </a:tc>
                <a:tc>
                  <a:txBody>
                    <a:bodyPr/>
                    <a:lstStyle/>
                    <a:p>
                      <a:pPr algn="ctr"/>
                      <a:r>
                        <a:rPr kumimoji="1" lang="ja-JP" altLang="en-US" sz="1050"/>
                        <a:t>結晶</a:t>
                      </a:r>
                      <a:endParaRPr kumimoji="1" lang="en-US" altLang="ja-JP" sz="1050"/>
                    </a:p>
                    <a:p>
                      <a:pPr algn="ctr"/>
                      <a:r>
                        <a:rPr kumimoji="1" lang="ja-JP" altLang="en-US" sz="800"/>
                        <a:t>下部表示内容</a:t>
                      </a:r>
                    </a:p>
                  </a:txBody>
                  <a:tcPr>
                    <a:solidFill>
                      <a:schemeClr val="accent2">
                        <a:lumMod val="60000"/>
                        <a:lumOff val="40000"/>
                      </a:schemeClr>
                    </a:solidFill>
                  </a:tcPr>
                </a:tc>
                <a:tc>
                  <a:txBody>
                    <a:bodyPr/>
                    <a:lstStyle/>
                    <a:p>
                      <a:r>
                        <a:rPr kumimoji="1" lang="ja-JP" altLang="en-US" sz="1050"/>
                        <a:t>概要</a:t>
                      </a:r>
                    </a:p>
                  </a:txBody>
                  <a:tcPr>
                    <a:solidFill>
                      <a:schemeClr val="accent1"/>
                    </a:solidFill>
                  </a:tcPr>
                </a:tc>
                <a:extLst>
                  <a:ext uri="{0D108BD9-81ED-4DB2-BD59-A6C34878D82A}">
                    <a16:rowId xmlns:a16="http://schemas.microsoft.com/office/drawing/2014/main" val="132510608"/>
                  </a:ext>
                </a:extLst>
              </a:tr>
              <a:tr h="324189">
                <a:tc>
                  <a:txBody>
                    <a:bodyPr/>
                    <a:lstStyle/>
                    <a:p>
                      <a:r>
                        <a:rPr kumimoji="1" lang="ja-JP" altLang="en-US" sz="1050"/>
                        <a:t>レア度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1,</a:t>
                      </a:r>
                      <a:r>
                        <a:rPr kumimoji="1" lang="ja-JP" altLang="en-US" sz="1000"/>
                        <a:t>☆</a:t>
                      </a:r>
                      <a:r>
                        <a:rPr kumimoji="1" lang="en-US" altLang="ja-JP" sz="1000"/>
                        <a:t>2,</a:t>
                      </a:r>
                      <a:r>
                        <a:rPr kumimoji="1" lang="ja-JP" altLang="en-US" sz="1000"/>
                        <a:t>☆</a:t>
                      </a:r>
                      <a:r>
                        <a:rPr kumimoji="1" lang="en-US" altLang="ja-JP" sz="1000"/>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pPr algn="ctr"/>
                      <a:endParaRPr kumimoji="1" lang="ja-JP" altLang="en-US"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800"/>
                        <a:t>レベル</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pPr algn="ctr"/>
                      <a:r>
                        <a:rPr kumimoji="1" lang="ja-JP" altLang="en-US" sz="1000"/>
                        <a:t>〇</a:t>
                      </a:r>
                      <a:endParaRPr kumimoji="1" lang="en-US" altLang="ja-JP" sz="1000"/>
                    </a:p>
                    <a:p>
                      <a:pPr algn="ctr"/>
                      <a:r>
                        <a:rPr kumimoji="1" lang="en-US" altLang="ja-JP" sz="1000"/>
                        <a:t>-</a:t>
                      </a:r>
                    </a:p>
                  </a:txBody>
                  <a:tcPr/>
                </a:tc>
                <a:tc>
                  <a:txBody>
                    <a:bodyPr/>
                    <a:lstStyle/>
                    <a:p>
                      <a:endParaRPr kumimoji="1" lang="ja-JP" altLang="en-US" sz="1050"/>
                    </a:p>
                  </a:txBody>
                  <a:tcPr/>
                </a:tc>
                <a:extLst>
                  <a:ext uri="{0D108BD9-81ED-4DB2-BD59-A6C34878D82A}">
                    <a16:rowId xmlns:a16="http://schemas.microsoft.com/office/drawing/2014/main" val="2779191707"/>
                  </a:ext>
                </a:extLst>
              </a:tr>
              <a:tr h="370190">
                <a:tc>
                  <a:txBody>
                    <a:bodyPr/>
                    <a:lstStyle/>
                    <a:p>
                      <a:r>
                        <a:rPr kumimoji="1" lang="ja-JP" altLang="en-US" sz="1050"/>
                        <a:t>武器種</a:t>
                      </a:r>
                    </a:p>
                  </a:txBody>
                  <a:tcPr/>
                </a:tc>
                <a:tc>
                  <a:txBody>
                    <a:bodyPr/>
                    <a:lstStyle/>
                    <a:p>
                      <a:r>
                        <a:rPr kumimoji="1" lang="ja-JP" altLang="en-US" sz="800"/>
                        <a:t>軽</a:t>
                      </a:r>
                      <a:r>
                        <a:rPr kumimoji="1" lang="en-US" altLang="ja-JP" sz="800"/>
                        <a:t>, </a:t>
                      </a:r>
                      <a:r>
                        <a:rPr kumimoji="1" lang="ja-JP" altLang="en-US" sz="800"/>
                        <a:t>重</a:t>
                      </a:r>
                      <a:r>
                        <a:rPr kumimoji="1" lang="en-US" altLang="ja-JP" sz="800"/>
                        <a:t>, </a:t>
                      </a:r>
                      <a:r>
                        <a:rPr kumimoji="1" lang="ja-JP" altLang="en-US" sz="800"/>
                        <a:t>爆</a:t>
                      </a:r>
                      <a:r>
                        <a:rPr kumimoji="1" lang="en-US" altLang="ja-JP" sz="800"/>
                        <a:t>, </a:t>
                      </a:r>
                      <a:r>
                        <a:rPr kumimoji="1" lang="ja-JP" altLang="en-US" sz="800"/>
                        <a:t>範</a:t>
                      </a:r>
                      <a:r>
                        <a:rPr kumimoji="1" lang="en-US" altLang="ja-JP" sz="800"/>
                        <a:t>, </a:t>
                      </a:r>
                      <a:r>
                        <a:rPr kumimoji="1" lang="ja-JP" altLang="en-US" sz="800"/>
                        <a:t>レ</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a:t>のアイコン</a:t>
                      </a:r>
                      <a:endParaRPr kumimoji="1" lang="ja-JP" altLang="en-US" sz="1100"/>
                    </a:p>
                  </a:txBody>
                  <a:tcPr/>
                </a:tc>
                <a:tc>
                  <a:txBody>
                    <a:bodyPr/>
                    <a:lstStyle/>
                    <a:p>
                      <a:pPr algn="ctr"/>
                      <a:endParaRPr kumimoji="1" lang="ja-JP" altLang="en-US" sz="1050"/>
                    </a:p>
                  </a:txBody>
                  <a:tcPr/>
                </a:tc>
                <a:tc>
                  <a:txBody>
                    <a:bodyPr/>
                    <a:lstStyle/>
                    <a:p>
                      <a:pPr algn="ctr"/>
                      <a:endParaRPr kumimoji="1" lang="ja-JP" altLang="en-US" sz="900"/>
                    </a:p>
                  </a:txBody>
                  <a:tcPr/>
                </a:tc>
                <a:tc>
                  <a:txBody>
                    <a:bodyPr/>
                    <a:lstStyle/>
                    <a:p>
                      <a:pPr algn="ctr"/>
                      <a:r>
                        <a:rPr kumimoji="1" lang="ja-JP" altLang="en-US" sz="1050"/>
                        <a:t>〇</a:t>
                      </a:r>
                      <a:endParaRPr kumimoji="1" lang="en-US" altLang="ja-JP" sz="1050"/>
                    </a:p>
                    <a:p>
                      <a:pPr algn="ctr"/>
                      <a:r>
                        <a:rPr kumimoji="1" lang="ja-JP" altLang="en-US" sz="7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600"/>
                    </a:p>
                  </a:txBody>
                  <a:tcPr/>
                </a:tc>
                <a:extLst>
                  <a:ext uri="{0D108BD9-81ED-4DB2-BD59-A6C34878D82A}">
                    <a16:rowId xmlns:a16="http://schemas.microsoft.com/office/drawing/2014/main" val="3636570718"/>
                  </a:ext>
                </a:extLst>
              </a:tr>
              <a:tr h="416435">
                <a:tc>
                  <a:txBody>
                    <a:bodyPr/>
                    <a:lstStyle/>
                    <a:p>
                      <a:r>
                        <a:rPr kumimoji="1" lang="ja-JP" altLang="en-US" sz="1050"/>
                        <a:t>属性</a:t>
                      </a:r>
                    </a:p>
                  </a:txBody>
                  <a:tcPr/>
                </a:tc>
                <a:tc>
                  <a:txBody>
                    <a:bodyPr/>
                    <a:lstStyle/>
                    <a:p>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壊のアイコン</a:t>
                      </a:r>
                      <a:endParaRPr kumimoji="1" lang="ja-JP" altLang="en-US" sz="1050"/>
                    </a:p>
                  </a:txBody>
                  <a:tcPr/>
                </a:tc>
                <a:tc>
                  <a:txBody>
                    <a:bodyPr/>
                    <a:lstStyle/>
                    <a:p>
                      <a:pPr algn="ctr"/>
                      <a:endParaRPr kumimoji="1" lang="ja-JP" altLang="en-US" sz="1050"/>
                    </a:p>
                  </a:txBody>
                  <a:tcPr/>
                </a:tc>
                <a:tc>
                  <a:txBody>
                    <a:bodyPr/>
                    <a:lstStyle/>
                    <a:p>
                      <a:pPr algn="ctr"/>
                      <a:r>
                        <a:rPr kumimoji="1" lang="ja-JP" altLang="en-US" sz="1050"/>
                        <a:t>〇</a:t>
                      </a:r>
                      <a:endParaRPr kumimoji="1" lang="en-US" altLang="ja-JP" sz="105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レベル</a:t>
                      </a:r>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pPr algn="ctr"/>
                      <a:endParaRPr kumimoji="1" lang="ja-JP" altLang="en-US" sz="1050"/>
                    </a:p>
                  </a:txBody>
                  <a:tcPr/>
                </a:tc>
                <a:tc>
                  <a:txBody>
                    <a:bodyPr/>
                    <a:lstStyle/>
                    <a:p>
                      <a:endParaRPr kumimoji="1" lang="ja-JP" altLang="en-US" sz="800"/>
                    </a:p>
                  </a:txBody>
                  <a:tcPr/>
                </a:tc>
                <a:extLst>
                  <a:ext uri="{0D108BD9-81ED-4DB2-BD59-A6C34878D82A}">
                    <a16:rowId xmlns:a16="http://schemas.microsoft.com/office/drawing/2014/main" val="3821976127"/>
                  </a:ext>
                </a:extLst>
              </a:tr>
              <a:tr h="416435">
                <a:tc>
                  <a:txBody>
                    <a:bodyPr/>
                    <a:lstStyle/>
                    <a:p>
                      <a:r>
                        <a:rPr kumimoji="1" lang="ja-JP" altLang="en-US" sz="1050"/>
                        <a:t>効果アイコン</a:t>
                      </a:r>
                      <a:endParaRPr kumimoji="1" lang="en-US" altLang="ja-JP"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尖</a:t>
                      </a:r>
                      <a:r>
                        <a:rPr kumimoji="1" lang="en-US" altLang="ja-JP" sz="800"/>
                        <a:t>, </a:t>
                      </a:r>
                      <a:r>
                        <a:rPr kumimoji="1" lang="ja-JP" altLang="en-US" sz="800"/>
                        <a:t>硬</a:t>
                      </a:r>
                      <a:r>
                        <a:rPr kumimoji="1" lang="en-US" altLang="ja-JP" sz="800"/>
                        <a:t>, </a:t>
                      </a:r>
                      <a:r>
                        <a:rPr kumimoji="1" lang="ja-JP" altLang="en-US" sz="800"/>
                        <a:t>疾</a:t>
                      </a:r>
                      <a:r>
                        <a:rPr kumimoji="1" lang="en-US" altLang="ja-JP" sz="800"/>
                        <a:t>, </a:t>
                      </a:r>
                      <a:r>
                        <a:rPr kumimoji="1" lang="ja-JP" altLang="en-US" sz="800"/>
                        <a:t>創</a:t>
                      </a:r>
                      <a:r>
                        <a:rPr kumimoji="1" lang="en-US" altLang="ja-JP" sz="800"/>
                        <a:t>, </a:t>
                      </a:r>
                      <a:r>
                        <a:rPr kumimoji="1" lang="ja-JP" altLang="en-US" sz="800"/>
                        <a:t>壊</a:t>
                      </a:r>
                      <a:r>
                        <a:rPr kumimoji="1" lang="en-US" altLang="ja-JP" sz="80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バ</a:t>
                      </a:r>
                      <a:r>
                        <a:rPr kumimoji="1" lang="en-US" altLang="ja-JP" sz="800"/>
                        <a:t>, </a:t>
                      </a:r>
                      <a:r>
                        <a:rPr kumimoji="1" lang="ja-JP" altLang="en-US" sz="800"/>
                        <a:t>デ</a:t>
                      </a:r>
                      <a:r>
                        <a:rPr kumimoji="1" lang="en-US" altLang="ja-JP" sz="800"/>
                        <a:t>, </a:t>
                      </a:r>
                      <a:r>
                        <a:rPr kumimoji="1" lang="ja-JP" altLang="en-US" sz="800"/>
                        <a:t>回復</a:t>
                      </a:r>
                      <a:r>
                        <a:rPr kumimoji="1" lang="en-US" altLang="ja-JP" sz="800"/>
                        <a:t>, </a:t>
                      </a:r>
                      <a:r>
                        <a:rPr kumimoji="1" lang="ja-JP" altLang="en-US" sz="800"/>
                        <a:t>無効</a:t>
                      </a:r>
                      <a:endParaRPr kumimoji="1" lang="ja-JP" altLang="en-US" sz="1050"/>
                    </a:p>
                    <a:p>
                      <a:r>
                        <a:rPr kumimoji="1" lang="ja-JP" altLang="en-US" sz="900"/>
                        <a:t>のアイコン</a:t>
                      </a:r>
                      <a:endParaRPr kumimoji="1" lang="en-US" altLang="ja-JP" sz="900"/>
                    </a:p>
                  </a:txBody>
                  <a:tcPr/>
                </a:tc>
                <a:tc>
                  <a:txBody>
                    <a:bodyPr/>
                    <a:lstStyle/>
                    <a:p>
                      <a:pPr algn="ctr"/>
                      <a:endParaRPr kumimoji="1" lang="en-US" altLang="ja-JP" sz="1000"/>
                    </a:p>
                  </a:txBody>
                  <a:tcPr/>
                </a:tc>
                <a:tc>
                  <a:txBody>
                    <a:bodyPr/>
                    <a:lstStyle/>
                    <a:p>
                      <a:pPr algn="ctr"/>
                      <a:r>
                        <a:rPr kumimoji="1" lang="ja-JP" altLang="en-US" sz="1000"/>
                        <a:t>〇</a:t>
                      </a:r>
                      <a:endParaRPr kumimoji="1" lang="en-US" altLang="ja-JP" sz="1000"/>
                    </a:p>
                    <a:p>
                      <a:pPr algn="ctr"/>
                      <a:r>
                        <a:rPr kumimoji="1" lang="ja-JP" altLang="en-US" sz="1000"/>
                        <a:t>レベル</a:t>
                      </a:r>
                      <a:endParaRPr kumimoji="1" lang="en-US" altLang="ja-JP" sz="1000"/>
                    </a:p>
                  </a:txBody>
                  <a:tcPr/>
                </a:tc>
                <a:tc>
                  <a:txBody>
                    <a:bodyPr/>
                    <a:lstStyle/>
                    <a:p>
                      <a:pPr algn="ctr"/>
                      <a:endParaRPr kumimoji="1" lang="en-US" altLang="ja-JP" sz="1000"/>
                    </a:p>
                  </a:txBody>
                  <a:tcPr/>
                </a:tc>
                <a:tc>
                  <a:txBody>
                    <a:bodyPr/>
                    <a:lstStyle/>
                    <a:p>
                      <a:pPr algn="ctr"/>
                      <a:endParaRPr kumimoji="1" lang="ja-JP" altLang="en-US" sz="1000"/>
                    </a:p>
                  </a:txBody>
                  <a:tcPr/>
                </a:tc>
                <a:tc>
                  <a:txBody>
                    <a:bodyPr/>
                    <a:lstStyle/>
                    <a:p>
                      <a:pPr algn="ct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1043808941"/>
                  </a:ext>
                </a:extLst>
              </a:tr>
              <a:tr h="416435">
                <a:tc>
                  <a:txBody>
                    <a:bodyPr/>
                    <a:lstStyle/>
                    <a:p>
                      <a:r>
                        <a:rPr kumimoji="1" lang="ja-JP" altLang="en-US" sz="1050"/>
                        <a:t>兵科</a:t>
                      </a:r>
                    </a:p>
                  </a:txBody>
                  <a:tcPr/>
                </a:tc>
                <a:tc>
                  <a:txBody>
                    <a:bodyPr/>
                    <a:lstStyle/>
                    <a:p>
                      <a:r>
                        <a:rPr kumimoji="1" lang="ja-JP" altLang="en-US" sz="1050"/>
                        <a:t>略称</a:t>
                      </a:r>
                      <a:r>
                        <a:rPr kumimoji="1" lang="en-US" altLang="ja-JP" sz="1050"/>
                        <a:t>(~4</a:t>
                      </a:r>
                      <a:r>
                        <a:rPr kumimoji="1" lang="ja-JP" altLang="en-US" sz="1050"/>
                        <a:t>文字</a:t>
                      </a:r>
                      <a:r>
                        <a:rPr kumimoji="1" lang="en-US" altLang="ja-JP" sz="1050"/>
                        <a:t>)</a:t>
                      </a:r>
                      <a:endParaRPr kumimoji="1" lang="ja-JP" altLang="en-US" sz="1050"/>
                    </a:p>
                  </a:txBody>
                  <a:tcPr/>
                </a:tc>
                <a:tc>
                  <a:txBody>
                    <a:bodyPr/>
                    <a:lstStyle/>
                    <a:p>
                      <a:pPr algn="ctr"/>
                      <a:r>
                        <a:rPr kumimoji="1" lang="ja-JP" altLang="en-US" sz="1000"/>
                        <a:t>〇</a:t>
                      </a:r>
                      <a:endParaRPr kumimoji="1" lang="en-US" altLang="ja-JP" sz="1000"/>
                    </a:p>
                    <a:p>
                      <a:pPr algn="ctr"/>
                      <a:r>
                        <a:rPr kumimoji="1" lang="ja-JP" altLang="en-US" sz="1000"/>
                        <a:t>略称</a:t>
                      </a:r>
                    </a:p>
                  </a:txBody>
                  <a:tcPr/>
                </a:tc>
                <a:tc>
                  <a:txBody>
                    <a:bodyPr/>
                    <a:lstStyle/>
                    <a:p>
                      <a:pPr algn="ctr"/>
                      <a:endParaRPr kumimoji="1" lang="ja-JP" altLang="en-US" sz="1000">
                        <a:solidFill>
                          <a:srgbClr val="FF0000"/>
                        </a:solidFill>
                      </a:endParaRPr>
                    </a:p>
                  </a:txBody>
                  <a:tcPr/>
                </a:tc>
                <a:tc>
                  <a:txBody>
                    <a:bodyPr/>
                    <a:lstStyle/>
                    <a:p>
                      <a:pPr algn="ctr"/>
                      <a:endParaRPr kumimoji="1" lang="en-US" altLang="ja-JP" sz="7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800"/>
                    </a:p>
                  </a:txBody>
                  <a:tcPr/>
                </a:tc>
                <a:tc>
                  <a:txBody>
                    <a:bodyPr/>
                    <a:lstStyle/>
                    <a:p>
                      <a:endParaRPr kumimoji="1" lang="ja-JP" altLang="en-US" sz="1050"/>
                    </a:p>
                  </a:txBody>
                  <a:tcPr/>
                </a:tc>
                <a:extLst>
                  <a:ext uri="{0D108BD9-81ED-4DB2-BD59-A6C34878D82A}">
                    <a16:rowId xmlns:a16="http://schemas.microsoft.com/office/drawing/2014/main" val="2511169124"/>
                  </a:ext>
                </a:extLst>
              </a:tr>
              <a:tr h="416435">
                <a:tc>
                  <a:txBody>
                    <a:bodyPr/>
                    <a:lstStyle/>
                    <a:p>
                      <a:pPr lvl="0">
                        <a:buNone/>
                      </a:pPr>
                      <a:r>
                        <a:rPr lang="ja-JP" altLang="en-US" sz="1050"/>
                        <a:t>キャラ</a:t>
                      </a:r>
                      <a:endParaRPr kumimoji="1" lang="ja-JP" altLang="en-US" sz="1050"/>
                    </a:p>
                  </a:txBody>
                  <a:tcPr/>
                </a:tc>
                <a:tc>
                  <a:txBody>
                    <a:bodyPr/>
                    <a:lstStyle/>
                    <a:p>
                      <a:pPr lvl="0">
                        <a:buNone/>
                      </a:pPr>
                      <a:r>
                        <a:rPr lang="en-US" altLang="ja-JP" sz="1050"/>
                        <a:t>略称(~4文字)</a:t>
                      </a:r>
                      <a:endParaRPr kumimoji="1" lang="en-US" altLang="ja-JP" sz="1050"/>
                    </a:p>
                  </a:txBody>
                  <a:tcPr/>
                </a:tc>
                <a:tc>
                  <a:txBody>
                    <a:bodyPr/>
                    <a:lstStyle/>
                    <a:p>
                      <a:pPr lvl="0" algn="ctr">
                        <a:buNone/>
                      </a:pPr>
                      <a:endParaRPr kumimoji="1" lang="ja-JP" altLang="en-US" sz="1000"/>
                    </a:p>
                  </a:txBody>
                  <a:tcPr/>
                </a:tc>
                <a:tc>
                  <a:txBody>
                    <a:bodyPr/>
                    <a:lstStyle/>
                    <a:p>
                      <a:pPr lvl="0" algn="ctr">
                        <a:buNone/>
                      </a:pPr>
                      <a:endParaRPr kumimoji="1" lang="ja-JP" altLang="en-US" sz="1000">
                        <a:solidFill>
                          <a:srgbClr val="FF0000"/>
                        </a:solidFill>
                      </a:endParaRPr>
                    </a:p>
                  </a:txBody>
                  <a:tcPr/>
                </a:tc>
                <a:tc>
                  <a:txBody>
                    <a:bodyPr/>
                    <a:lstStyle/>
                    <a:p>
                      <a:pPr lvl="0" algn="ctr">
                        <a:buNone/>
                      </a:pPr>
                      <a:r>
                        <a:rPr kumimoji="1" lang="ja-JP" altLang="en-US" sz="900"/>
                        <a:t>〇</a:t>
                      </a:r>
                      <a:endParaRPr kumimoji="1" lang="en-US" altLang="ja-JP" sz="900"/>
                    </a:p>
                    <a:p>
                      <a:pPr algn="ctr"/>
                      <a:r>
                        <a:rPr kumimoji="1" lang="ja-JP" altLang="en-US" sz="800"/>
                        <a:t>レベル</a:t>
                      </a:r>
                    </a:p>
                  </a:txBody>
                  <a:tcPr/>
                </a:tc>
                <a:tc>
                  <a:txBody>
                    <a:bodyPr/>
                    <a:lstStyle/>
                    <a:p>
                      <a:pPr lvl="0" algn="ctr">
                        <a:buNone/>
                      </a:pPr>
                      <a:endParaRPr kumimoji="1" lang="ja-JP" altLang="en-US" sz="1000"/>
                    </a:p>
                  </a:txBody>
                  <a:tcPr/>
                </a:tc>
                <a:tc>
                  <a:txBody>
                    <a:bodyPr/>
                    <a:lstStyle/>
                    <a:p>
                      <a:pPr marL="0" lvl="0" indent="0" algn="ctr" defTabSz="914400">
                        <a:lnSpc>
                          <a:spcPct val="100000"/>
                        </a:lnSpc>
                        <a:spcBef>
                          <a:spcPts val="0"/>
                        </a:spcBef>
                        <a:spcAft>
                          <a:spcPts val="0"/>
                        </a:spcAft>
                        <a:buClrTx/>
                        <a:buSzTx/>
                        <a:buNone/>
                        <a:tabLst/>
                        <a:defRPr/>
                      </a:pPr>
                      <a:endParaRPr kumimoji="1" lang="en-US" altLang="ja-JP" sz="800"/>
                    </a:p>
                  </a:txBody>
                  <a:tcPr/>
                </a:tc>
                <a:tc>
                  <a:txBody>
                    <a:bodyPr/>
                    <a:lstStyle/>
                    <a:p>
                      <a:pPr lvl="0">
                        <a:buNone/>
                      </a:pPr>
                      <a:r>
                        <a:rPr kumimoji="1" lang="ja-JP" altLang="en-US" sz="1050"/>
                        <a:t>武器：選択したキャラが装備できるものを表示</a:t>
                      </a:r>
                    </a:p>
                  </a:txBody>
                  <a:tcPr/>
                </a:tc>
                <a:extLst>
                  <a:ext uri="{0D108BD9-81ED-4DB2-BD59-A6C34878D82A}">
                    <a16:rowId xmlns:a16="http://schemas.microsoft.com/office/drawing/2014/main" val="407931360"/>
                  </a:ext>
                </a:extLst>
              </a:tr>
            </a:tbl>
          </a:graphicData>
        </a:graphic>
      </p:graphicFrame>
      <p:sp>
        <p:nvSpPr>
          <p:cNvPr id="51" name="AutoShape 2">
            <a:extLst>
              <a:ext uri="{FF2B5EF4-FFF2-40B4-BE49-F238E27FC236}">
                <a16:creationId xmlns:a16="http://schemas.microsoft.com/office/drawing/2014/main" id="{3E00F6E0-6EAB-454D-8FE4-8CF89F2F6370}"/>
              </a:ext>
            </a:extLst>
          </p:cNvPr>
          <p:cNvSpPr>
            <a:spLocks noChangeAspect="1" noChangeArrowheads="1"/>
          </p:cNvSpPr>
          <p:nvPr/>
        </p:nvSpPr>
        <p:spPr bwMode="auto">
          <a:xfrm>
            <a:off x="4387849" y="32672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AutoShape 4">
            <a:extLst>
              <a:ext uri="{FF2B5EF4-FFF2-40B4-BE49-F238E27FC236}">
                <a16:creationId xmlns:a16="http://schemas.microsoft.com/office/drawing/2014/main" id="{E4ED1FF4-524A-4D67-AF21-E80A57E84576}"/>
              </a:ext>
            </a:extLst>
          </p:cNvPr>
          <p:cNvSpPr>
            <a:spLocks noChangeAspect="1" noChangeArrowheads="1"/>
          </p:cNvSpPr>
          <p:nvPr/>
        </p:nvSpPr>
        <p:spPr bwMode="auto">
          <a:xfrm>
            <a:off x="4540249" y="34196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403558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862019C5-00E9-41A5-9532-D7339FCE7FA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ADFC20C-4318-4688-A7FF-E7F563A3EAC9}"/>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grpSp>
        <p:nvGrpSpPr>
          <p:cNvPr id="6" name="グループ化 5">
            <a:extLst>
              <a:ext uri="{FF2B5EF4-FFF2-40B4-BE49-F238E27FC236}">
                <a16:creationId xmlns:a16="http://schemas.microsoft.com/office/drawing/2014/main" id="{81DB7AF4-979A-4269-95D4-E0CAA305A2FD}"/>
              </a:ext>
            </a:extLst>
          </p:cNvPr>
          <p:cNvGrpSpPr/>
          <p:nvPr/>
        </p:nvGrpSpPr>
        <p:grpSpPr>
          <a:xfrm>
            <a:off x="927600" y="1259074"/>
            <a:ext cx="1013577" cy="1060579"/>
            <a:chOff x="3499594" y="170972"/>
            <a:chExt cx="1013577" cy="1060579"/>
          </a:xfrm>
        </p:grpSpPr>
        <p:pic>
          <p:nvPicPr>
            <p:cNvPr id="7" name="図 6">
              <a:extLst>
                <a:ext uri="{FF2B5EF4-FFF2-40B4-BE49-F238E27FC236}">
                  <a16:creationId xmlns:a16="http://schemas.microsoft.com/office/drawing/2014/main" id="{EF15F2BC-D8AB-4698-8850-6F7B16CBB0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998" t="2071" r="24142" b="53496"/>
            <a:stretch/>
          </p:blipFill>
          <p:spPr>
            <a:xfrm>
              <a:off x="3557329" y="170972"/>
              <a:ext cx="955842" cy="1019146"/>
            </a:xfrm>
            <a:prstGeom prst="rect">
              <a:avLst/>
            </a:prstGeom>
          </p:spPr>
        </p:pic>
        <p:sp>
          <p:nvSpPr>
            <p:cNvPr id="8" name="正方形/長方形 7">
              <a:extLst>
                <a:ext uri="{FF2B5EF4-FFF2-40B4-BE49-F238E27FC236}">
                  <a16:creationId xmlns:a16="http://schemas.microsoft.com/office/drawing/2014/main" id="{2B40F29A-DDAF-4ABF-B197-37DBA82C8EB4}"/>
                </a:ext>
              </a:extLst>
            </p:cNvPr>
            <p:cNvSpPr/>
            <p:nvPr/>
          </p:nvSpPr>
          <p:spPr>
            <a:xfrm>
              <a:off x="3524924" y="950004"/>
              <a:ext cx="986929" cy="250568"/>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ブローチ 8">
              <a:extLst>
                <a:ext uri="{FF2B5EF4-FFF2-40B4-BE49-F238E27FC236}">
                  <a16:creationId xmlns:a16="http://schemas.microsoft.com/office/drawing/2014/main" id="{1B203DCA-071A-4E88-B36A-3C88EE1BB828}"/>
                </a:ext>
              </a:extLst>
            </p:cNvPr>
            <p:cNvSpPr/>
            <p:nvPr/>
          </p:nvSpPr>
          <p:spPr>
            <a:xfrm>
              <a:off x="3582947" y="207786"/>
              <a:ext cx="203423" cy="203423"/>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9E589673-9DB5-4E1C-B561-09F74C6EA230}"/>
                </a:ext>
              </a:extLst>
            </p:cNvPr>
            <p:cNvSpPr txBox="1"/>
            <p:nvPr/>
          </p:nvSpPr>
          <p:spPr>
            <a:xfrm>
              <a:off x="3499594" y="977635"/>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grpSp>
      <p:sp>
        <p:nvSpPr>
          <p:cNvPr id="11" name="テキスト ボックス 10">
            <a:extLst>
              <a:ext uri="{FF2B5EF4-FFF2-40B4-BE49-F238E27FC236}">
                <a16:creationId xmlns:a16="http://schemas.microsoft.com/office/drawing/2014/main" id="{70C9C24D-2462-420F-986E-B7DE5F6306CB}"/>
              </a:ext>
            </a:extLst>
          </p:cNvPr>
          <p:cNvSpPr txBox="1"/>
          <p:nvPr/>
        </p:nvSpPr>
        <p:spPr>
          <a:xfrm>
            <a:off x="1495661" y="2065737"/>
            <a:ext cx="612440" cy="253916"/>
          </a:xfrm>
          <a:prstGeom prst="rect">
            <a:avLst/>
          </a:prstGeom>
          <a:noFill/>
        </p:spPr>
        <p:txBody>
          <a:bodyPr wrap="square" rtlCol="0">
            <a:spAutoFit/>
          </a:bodyPr>
          <a:lstStyle/>
          <a:p>
            <a:r>
              <a:rPr kumimoji="1" lang="en-US" altLang="ja-JP" sz="1050" b="1">
                <a:latin typeface="+mn-ea"/>
              </a:rPr>
              <a:t>LV99</a:t>
            </a:r>
          </a:p>
        </p:txBody>
      </p:sp>
      <p:sp>
        <p:nvSpPr>
          <p:cNvPr id="12" name="テキスト ボックス 11">
            <a:extLst>
              <a:ext uri="{FF2B5EF4-FFF2-40B4-BE49-F238E27FC236}">
                <a16:creationId xmlns:a16="http://schemas.microsoft.com/office/drawing/2014/main" id="{AF8A1CA5-368E-403A-AEBA-692C5D9144C5}"/>
              </a:ext>
            </a:extLst>
          </p:cNvPr>
          <p:cNvSpPr txBox="1"/>
          <p:nvPr/>
        </p:nvSpPr>
        <p:spPr>
          <a:xfrm>
            <a:off x="927600" y="4481187"/>
            <a:ext cx="2986060" cy="430887"/>
          </a:xfrm>
          <a:prstGeom prst="rect">
            <a:avLst/>
          </a:prstGeom>
          <a:noFill/>
        </p:spPr>
        <p:txBody>
          <a:bodyPr wrap="square" rtlCol="0">
            <a:spAutoFit/>
          </a:bodyPr>
          <a:lstStyle/>
          <a:p>
            <a:r>
              <a:rPr kumimoji="1" lang="ja-JP" altLang="en-US" sz="1100">
                <a:latin typeface="+mn-ea"/>
              </a:rPr>
              <a:t>アイコン下部にテキストがある場合は、</a:t>
            </a:r>
            <a:endParaRPr kumimoji="1" lang="en-US" altLang="ja-JP" sz="1100">
              <a:latin typeface="+mn-ea"/>
            </a:endParaRPr>
          </a:p>
          <a:p>
            <a:r>
              <a:rPr kumimoji="1" lang="ja-JP" altLang="en-US" sz="1100">
                <a:latin typeface="+mn-ea"/>
              </a:rPr>
              <a:t>含めて長方形のアイコンとして管理。</a:t>
            </a:r>
            <a:endParaRPr kumimoji="1" lang="en-US" altLang="ja-JP" sz="1100">
              <a:latin typeface="+mn-ea"/>
            </a:endParaRPr>
          </a:p>
        </p:txBody>
      </p:sp>
      <p:pic>
        <p:nvPicPr>
          <p:cNvPr id="13" name="グラフィックス 12" descr="鎖錠">
            <a:extLst>
              <a:ext uri="{FF2B5EF4-FFF2-40B4-BE49-F238E27FC236}">
                <a16:creationId xmlns:a16="http://schemas.microsoft.com/office/drawing/2014/main" id="{DF04FE6F-9AE9-46AE-B832-9B1BBDE3F3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206" y="1295325"/>
            <a:ext cx="315589" cy="315589"/>
          </a:xfrm>
          <a:prstGeom prst="rect">
            <a:avLst/>
          </a:prstGeom>
        </p:spPr>
      </p:pic>
      <p:pic>
        <p:nvPicPr>
          <p:cNvPr id="14" name="図 13" descr="スクリーンショット が含まれている画像&#10;&#10;自動的に生成された説明">
            <a:extLst>
              <a:ext uri="{FF2B5EF4-FFF2-40B4-BE49-F238E27FC236}">
                <a16:creationId xmlns:a16="http://schemas.microsoft.com/office/drawing/2014/main" id="{6FF51371-D380-437F-922C-6C3A41423F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462" b="25256"/>
          <a:stretch/>
        </p:blipFill>
        <p:spPr>
          <a:xfrm>
            <a:off x="927600" y="2820990"/>
            <a:ext cx="3857625" cy="1459523"/>
          </a:xfrm>
          <a:prstGeom prst="rect">
            <a:avLst/>
          </a:prstGeom>
        </p:spPr>
      </p:pic>
      <p:pic>
        <p:nvPicPr>
          <p:cNvPr id="15" name="図 14" descr="写真, 多い, 覆い, 束 が含まれている画像&#10;&#10;自動的に生成された説明">
            <a:extLst>
              <a:ext uri="{FF2B5EF4-FFF2-40B4-BE49-F238E27FC236}">
                <a16:creationId xmlns:a16="http://schemas.microsoft.com/office/drawing/2014/main" id="{B4B10795-EF05-48CD-9CA4-D7CC534B356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4832" b="36235"/>
          <a:stretch/>
        </p:blipFill>
        <p:spPr>
          <a:xfrm>
            <a:off x="4887225" y="2820990"/>
            <a:ext cx="3857625" cy="2669972"/>
          </a:xfrm>
          <a:prstGeom prst="rect">
            <a:avLst/>
          </a:prstGeom>
        </p:spPr>
      </p:pic>
      <p:sp>
        <p:nvSpPr>
          <p:cNvPr id="16" name="テキスト ボックス 15">
            <a:extLst>
              <a:ext uri="{FF2B5EF4-FFF2-40B4-BE49-F238E27FC236}">
                <a16:creationId xmlns:a16="http://schemas.microsoft.com/office/drawing/2014/main" id="{1DFBB2E5-CE32-49E7-A1A4-C3D680DB299F}"/>
              </a:ext>
            </a:extLst>
          </p:cNvPr>
          <p:cNvSpPr txBox="1"/>
          <p:nvPr/>
        </p:nvSpPr>
        <p:spPr>
          <a:xfrm>
            <a:off x="2255239" y="1259074"/>
            <a:ext cx="2986060" cy="1077218"/>
          </a:xfrm>
          <a:prstGeom prst="rect">
            <a:avLst/>
          </a:prstGeom>
          <a:noFill/>
        </p:spPr>
        <p:txBody>
          <a:bodyPr wrap="square" rtlCol="0">
            <a:spAutoFit/>
          </a:bodyPr>
          <a:lstStyle/>
          <a:p>
            <a:r>
              <a:rPr kumimoji="1" lang="ja-JP" altLang="en-US" sz="1600">
                <a:latin typeface="+mn-ea"/>
              </a:rPr>
              <a:t>左上：属性</a:t>
            </a:r>
            <a:endParaRPr kumimoji="1" lang="en-US" altLang="ja-JP" sz="1600">
              <a:latin typeface="+mn-ea"/>
            </a:endParaRPr>
          </a:p>
          <a:p>
            <a:r>
              <a:rPr kumimoji="1" lang="ja-JP" altLang="en-US" sz="1600">
                <a:latin typeface="+mn-ea"/>
              </a:rPr>
              <a:t>左下：レア度</a:t>
            </a:r>
            <a:endParaRPr kumimoji="1" lang="en-US" altLang="ja-JP" sz="1600">
              <a:latin typeface="+mn-ea"/>
            </a:endParaRPr>
          </a:p>
          <a:p>
            <a:r>
              <a:rPr kumimoji="1" lang="ja-JP" altLang="en-US" sz="1600">
                <a:latin typeface="+mn-ea"/>
              </a:rPr>
              <a:t>右上：ロック・お気に入り</a:t>
            </a:r>
            <a:endParaRPr kumimoji="1" lang="en-US" altLang="ja-JP" sz="1600">
              <a:latin typeface="+mn-ea"/>
            </a:endParaRPr>
          </a:p>
          <a:p>
            <a:r>
              <a:rPr kumimoji="1" lang="ja-JP" altLang="en-US" sz="1600">
                <a:latin typeface="+mn-ea"/>
              </a:rPr>
              <a:t>右下：テキスト</a:t>
            </a:r>
            <a:endParaRPr kumimoji="1" lang="en-US" altLang="ja-JP" sz="1600">
              <a:latin typeface="+mn-ea"/>
            </a:endParaRPr>
          </a:p>
        </p:txBody>
      </p:sp>
      <p:sp>
        <p:nvSpPr>
          <p:cNvPr id="17" name="テキスト ボックス 16">
            <a:extLst>
              <a:ext uri="{FF2B5EF4-FFF2-40B4-BE49-F238E27FC236}">
                <a16:creationId xmlns:a16="http://schemas.microsoft.com/office/drawing/2014/main" id="{C06470FF-AA78-4124-91AD-3F9066E1B83B}"/>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endParaRPr kumimoji="1" lang="en-US" altLang="ja-JP" sz="1400">
              <a:latin typeface="+mn-ea"/>
            </a:endParaRPr>
          </a:p>
        </p:txBody>
      </p:sp>
      <p:sp>
        <p:nvSpPr>
          <p:cNvPr id="18" name="テキスト ボックス 17">
            <a:extLst>
              <a:ext uri="{FF2B5EF4-FFF2-40B4-BE49-F238E27FC236}">
                <a16:creationId xmlns:a16="http://schemas.microsoft.com/office/drawing/2014/main" id="{3BF3B5C3-0811-4CE3-8F9B-63AF0DAC87FA}"/>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●アイコン表示例</a:t>
            </a:r>
          </a:p>
        </p:txBody>
      </p:sp>
    </p:spTree>
    <p:extLst>
      <p:ext uri="{BB962C8B-B14F-4D97-AF65-F5344CB8AC3E}">
        <p14:creationId xmlns:p14="http://schemas.microsoft.com/office/powerpoint/2010/main" val="44639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sp>
        <p:nvSpPr>
          <p:cNvPr id="43" name="四角形: 角を丸くする 42">
            <a:extLst>
              <a:ext uri="{FF2B5EF4-FFF2-40B4-BE49-F238E27FC236}">
                <a16:creationId xmlns:a16="http://schemas.microsoft.com/office/drawing/2014/main" id="{2FA32632-19A0-40DC-8544-CB21EFA89E3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89410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 action="ppaction://noaction"/>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 action="ppaction://noaction"/>
              </a:rPr>
              <a:t>ex100.</a:t>
            </a:r>
            <a:r>
              <a:rPr lang="ja-JP" altLang="en-US" sz="700">
                <a:hlinkClick r:id="" action="ppaction://noaction"/>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4"/>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5" action="ppaction://hlinksldjump"/>
              </a:rPr>
              <a:t>co100.</a:t>
            </a:r>
            <a:r>
              <a:rPr lang="ja-JP" altLang="en-US" sz="700">
                <a:hlinkClick r:id="rId5" action="ppaction://hlinksldjump"/>
              </a:rPr>
              <a:t>部隊</a:t>
            </a:r>
            <a:r>
              <a:rPr lang="en-US" altLang="ja-JP" sz="700">
                <a:hlinkClick r:id="rId5"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6"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6" action="ppaction://hlinksldjump"/>
              </a:rPr>
              <a:t>eq110.</a:t>
            </a:r>
            <a:r>
              <a:rPr lang="ja-JP" altLang="en-US" sz="700">
                <a:hlinkClick r:id="rId6"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7" action="ppaction://hlinksldjump"/>
              </a:rPr>
              <a:t>TR</a:t>
            </a:r>
            <a:r>
              <a:rPr lang="ja-JP" altLang="en-US" sz="700">
                <a:hlinkClick r:id="rId7" action="ppaction://hlinksldjump"/>
              </a:rPr>
              <a:t>カード</a:t>
            </a:r>
            <a:r>
              <a:rPr lang="en-US" altLang="ja-JP" sz="700">
                <a:hlinkClick r:id="rId7"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8"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9" action="ppaction://hlinksldjump"/>
              </a:rPr>
              <a:t>eq100.</a:t>
            </a:r>
            <a:r>
              <a:rPr lang="ja-JP" altLang="en-US" sz="700">
                <a:hlinkClick r:id="rId9" action="ppaction://hlinksldjump"/>
              </a:rPr>
              <a:t>装備</a:t>
            </a:r>
            <a:r>
              <a:rPr lang="en-US" altLang="ja-JP" sz="700">
                <a:hlinkClick r:id="rId9" action="ppaction://hlinksldjump"/>
              </a:rPr>
              <a:t>TOP(</a:t>
            </a:r>
            <a:r>
              <a:rPr lang="ja-JP" altLang="en-US" sz="700">
                <a:hlinkClick r:id="rId9" action="ppaction://hlinksldjump"/>
              </a:rPr>
              <a:t>武器</a:t>
            </a:r>
            <a:r>
              <a:rPr lang="en-US" altLang="ja-JP" sz="700">
                <a:hlinkClick r:id="rId9"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 action="ppaction://noaction"/>
              </a:rPr>
              <a:t>eq300.</a:t>
            </a:r>
            <a:r>
              <a:rPr lang="ja-JP" altLang="en-US" sz="700">
                <a:hlinkClick r:id="" action="ppaction://noaction"/>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 action="ppaction://noaction"/>
              </a:rPr>
              <a:t>eq120.</a:t>
            </a:r>
            <a:r>
              <a:rPr lang="ja-JP" altLang="en-US" sz="700">
                <a:hlinkClick r:id="" action="ppaction://noaction"/>
              </a:rPr>
              <a:t>武器強化画面</a:t>
            </a:r>
            <a:endParaRPr lang="ja-JP" altLang="en-US" sz="700"/>
          </a:p>
        </p:txBody>
      </p:sp>
      <p:sp>
        <p:nvSpPr>
          <p:cNvPr id="92" name="正方形/長方形 91">
            <a:hlinkClick r:id="" action="ppaction://noaction"/>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 action="ppaction://noaction"/>
              </a:rPr>
              <a:t>eq220.</a:t>
            </a:r>
            <a:r>
              <a:rPr lang="ja-JP" altLang="en-US" sz="700">
                <a:hlinkClick r:id="" action="ppaction://noaction"/>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 action="ppaction://noaction"/>
              </a:rPr>
              <a:t>eq220a.</a:t>
            </a:r>
            <a:r>
              <a:rPr lang="ja-JP" altLang="en-US" sz="700">
                <a:hlinkClick r:id="" action="ppaction://noaction"/>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 action="ppaction://noaction"/>
              </a:rPr>
              <a:t>eq130.</a:t>
            </a:r>
            <a:r>
              <a:rPr lang="ja-JP" altLang="en-US" sz="700">
                <a:hlinkClick r:id="" action="ppaction://noaction"/>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 action="ppaction://noaction"/>
              </a:rPr>
              <a:t>eq200.</a:t>
            </a:r>
            <a:r>
              <a:rPr lang="ja-JP" altLang="en-US" sz="700">
                <a:hlinkClick r:id="" action="ppaction://noaction"/>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0"/>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1"/>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2"/>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3"/>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4"/>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 action="ppaction://noaction"/>
              </a:rPr>
              <a:t>ex110.</a:t>
            </a:r>
            <a:r>
              <a:rPr lang="ja-JP" altLang="en-US" sz="700">
                <a:hlinkClick r:id="" action="ppaction://noaction"/>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4"/>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15"/>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16"/>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17"/>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 action="ppaction://noaction"/>
              </a:rPr>
              <a:t>ex110a.</a:t>
            </a:r>
            <a:r>
              <a:rPr lang="ja-JP" altLang="en-US" sz="700">
                <a:hlinkClick r:id="" action="ppaction://noaction"/>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 action="ppaction://noaction"/>
              </a:rPr>
              <a:t>ex110b.</a:t>
            </a:r>
            <a:r>
              <a:rPr lang="ja-JP" altLang="en-US" sz="700">
                <a:hlinkClick r:id="" action="ppaction://noaction"/>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18"/>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19"/>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 action="ppaction://noaction"/>
              </a:rPr>
              <a:t>eq210.</a:t>
            </a:r>
            <a:r>
              <a:rPr lang="ja-JP" altLang="en-US" sz="700">
                <a:hlinkClick r:id="" action="ppaction://noaction"/>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
        <p:nvSpPr>
          <p:cNvPr id="11" name="四角形: 角を丸くする 10">
            <a:extLst>
              <a:ext uri="{FF2B5EF4-FFF2-40B4-BE49-F238E27FC236}">
                <a16:creationId xmlns:a16="http://schemas.microsoft.com/office/drawing/2014/main" id="{39DF1C31-D8DE-43CB-A182-29D23E5120F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1823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31</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
        <p:nvSpPr>
          <p:cNvPr id="10" name="四角形: 角を丸くする 9">
            <a:extLst>
              <a:ext uri="{FF2B5EF4-FFF2-40B4-BE49-F238E27FC236}">
                <a16:creationId xmlns:a16="http://schemas.microsoft.com/office/drawing/2014/main" id="{73281566-B756-473A-87E6-A60FC640595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400979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32</a:t>
            </a:fld>
            <a:endParaRPr kumimoji="1" lang="ja-JP" altLang="en-US"/>
          </a:p>
        </p:txBody>
      </p:sp>
      <p:sp>
        <p:nvSpPr>
          <p:cNvPr id="53" name="四角形: 角を丸くする 52">
            <a:extLst>
              <a:ext uri="{FF2B5EF4-FFF2-40B4-BE49-F238E27FC236}">
                <a16:creationId xmlns:a16="http://schemas.microsoft.com/office/drawing/2014/main" id="{E6582D29-7EFF-475E-BAEA-B30B82041B77}"/>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武器強化画面仕様に独立</a:t>
            </a:r>
          </a:p>
        </p:txBody>
      </p:sp>
    </p:spTree>
    <p:extLst>
      <p:ext uri="{BB962C8B-B14F-4D97-AF65-F5344CB8AC3E}">
        <p14:creationId xmlns:p14="http://schemas.microsoft.com/office/powerpoint/2010/main" val="168998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
        <p:nvSpPr>
          <p:cNvPr id="100" name="四角形: 角を丸くする 99">
            <a:extLst>
              <a:ext uri="{FF2B5EF4-FFF2-40B4-BE49-F238E27FC236}">
                <a16:creationId xmlns:a16="http://schemas.microsoft.com/office/drawing/2014/main" id="{B11B2A1A-7444-48CC-B558-6F6D0F4B973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116634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
        <p:nvSpPr>
          <p:cNvPr id="41" name="四角形: 角を丸くする 40">
            <a:extLst>
              <a:ext uri="{FF2B5EF4-FFF2-40B4-BE49-F238E27FC236}">
                <a16:creationId xmlns:a16="http://schemas.microsoft.com/office/drawing/2014/main" id="{16A70DB7-FCB8-4E1A-9EF6-C0E90D10C9EF}"/>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164217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
        <p:nvSpPr>
          <p:cNvPr id="38" name="四角形: 角を丸くする 37">
            <a:extLst>
              <a:ext uri="{FF2B5EF4-FFF2-40B4-BE49-F238E27FC236}">
                <a16:creationId xmlns:a16="http://schemas.microsoft.com/office/drawing/2014/main" id="{425468E2-3A2F-45A4-8DB1-CB31D210EF4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75227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
        <p:nvSpPr>
          <p:cNvPr id="45" name="四角形: 角を丸くする 44">
            <a:extLst>
              <a:ext uri="{FF2B5EF4-FFF2-40B4-BE49-F238E27FC236}">
                <a16:creationId xmlns:a16="http://schemas.microsoft.com/office/drawing/2014/main" id="{162CEBE8-9D10-4D13-8468-6996827B20A0}"/>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50458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
        <p:nvSpPr>
          <p:cNvPr id="17" name="四角形: 角を丸くする 16">
            <a:extLst>
              <a:ext uri="{FF2B5EF4-FFF2-40B4-BE49-F238E27FC236}">
                <a16:creationId xmlns:a16="http://schemas.microsoft.com/office/drawing/2014/main" id="{D35E1B0C-2A85-4621-8681-A55AEA9FAAC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43820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
        <p:nvSpPr>
          <p:cNvPr id="74" name="四角形: 角を丸くする 73">
            <a:extLst>
              <a:ext uri="{FF2B5EF4-FFF2-40B4-BE49-F238E27FC236}">
                <a16:creationId xmlns:a16="http://schemas.microsoft.com/office/drawing/2014/main" id="{E5067A5E-DE9C-440F-9638-6FA9DAF159AB}"/>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支援兵器強化画面に独立</a:t>
            </a:r>
          </a:p>
        </p:txBody>
      </p:sp>
    </p:spTree>
    <p:extLst>
      <p:ext uri="{BB962C8B-B14F-4D97-AF65-F5344CB8AC3E}">
        <p14:creationId xmlns:p14="http://schemas.microsoft.com/office/powerpoint/2010/main" val="2266844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66" name="四角形: 角を丸くする 65">
            <a:extLst>
              <a:ext uri="{FF2B5EF4-FFF2-40B4-BE49-F238E27FC236}">
                <a16:creationId xmlns:a16="http://schemas.microsoft.com/office/drawing/2014/main" id="{FDC8DF3E-939B-4C3F-858A-C205648BF60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164223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
        <p:nvSpPr>
          <p:cNvPr id="53" name="四角形: 角を丸くする 52">
            <a:extLst>
              <a:ext uri="{FF2B5EF4-FFF2-40B4-BE49-F238E27FC236}">
                <a16:creationId xmlns:a16="http://schemas.microsoft.com/office/drawing/2014/main" id="{EC886DD8-0F8B-43B8-84CD-9F7619BBDA61}"/>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243150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
        <p:nvSpPr>
          <p:cNvPr id="101" name="四角形: 角を丸くする 100">
            <a:extLst>
              <a:ext uri="{FF2B5EF4-FFF2-40B4-BE49-F238E27FC236}">
                <a16:creationId xmlns:a16="http://schemas.microsoft.com/office/drawing/2014/main" id="{C59719AD-A172-4E24-82C5-894BC01103C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抽出仕様へ</a:t>
            </a:r>
          </a:p>
        </p:txBody>
      </p:sp>
    </p:spTree>
    <p:extLst>
      <p:ext uri="{BB962C8B-B14F-4D97-AF65-F5344CB8AC3E}">
        <p14:creationId xmlns:p14="http://schemas.microsoft.com/office/powerpoint/2010/main" val="300898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eq310.</a:t>
            </a:r>
            <a:r>
              <a:rPr kumimoji="1" lang="ja-JP" altLang="en-US" sz="1400" b="1"/>
              <a:t>売却</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・売却する武器を選択することができる。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a:p>
            <a:r>
              <a:rPr kumimoji="1" lang="ja-JP" altLang="en-US" sz="1000">
                <a:ea typeface="メイリオ"/>
              </a:rPr>
              <a:t>・ 武器、パーツ、結晶をまとめて選択可能</a:t>
            </a:r>
            <a:endParaRPr kumimoji="1" lang="en-US" altLang="ja-JP" sz="1000">
              <a:ea typeface="メイリオ"/>
            </a:endParaRPr>
          </a:p>
          <a:p>
            <a:r>
              <a:rPr kumimoji="1" lang="ja-JP" altLang="en-US" sz="1000">
                <a:ea typeface="メイリオ"/>
              </a:rPr>
              <a:t>・ 左下に総額を表示 </a:t>
            </a:r>
            <a:r>
              <a:rPr kumimoji="1" lang="en-US" altLang="ja-JP" sz="1000">
                <a:ea typeface="メイリオ"/>
              </a:rPr>
              <a:t>※</a:t>
            </a:r>
            <a:r>
              <a:rPr kumimoji="1" lang="ja-JP" altLang="en-US" sz="1000">
                <a:ea typeface="メイリオ"/>
              </a:rPr>
              <a:t>レートは次頁</a:t>
            </a:r>
            <a:endParaRPr kumimoji="1" lang="en-US" altLang="ja-JP" sz="1000">
              <a:ea typeface="メイリオ"/>
            </a:endParaRPr>
          </a:p>
          <a:p>
            <a:r>
              <a:rPr kumimoji="1" lang="ja-JP" altLang="en-US" sz="1000">
                <a:ea typeface="メイリオ"/>
              </a:rPr>
              <a:t>・ 右下に選択数を表示</a:t>
            </a:r>
            <a:endParaRPr kumimoji="1" lang="en-US" altLang="ja-JP" sz="1000">
              <a:ea typeface="メイリオ"/>
            </a:endParaRPr>
          </a:p>
          <a:p>
            <a:r>
              <a:rPr kumimoji="1" lang="ja-JP" altLang="en-US" sz="1000">
                <a:ea typeface="メイリオ"/>
              </a:rPr>
              <a:t>・ 部隊で使用されている装備については、</a:t>
            </a:r>
            <a:endParaRPr kumimoji="1" lang="en-US" altLang="ja-JP" sz="1000">
              <a:ea typeface="メイリオ"/>
            </a:endParaRPr>
          </a:p>
          <a:p>
            <a:r>
              <a:rPr kumimoji="1" lang="ja-JP" altLang="en-US" sz="1000">
                <a:ea typeface="メイリオ"/>
              </a:rPr>
              <a:t>　「</a:t>
            </a:r>
            <a:r>
              <a:rPr kumimoji="1" lang="en-US" altLang="ja-JP" sz="1000">
                <a:ea typeface="メイリオ"/>
              </a:rPr>
              <a:t>E</a:t>
            </a:r>
            <a:r>
              <a:rPr kumimoji="1" lang="ja-JP" altLang="en-US" sz="1000">
                <a:ea typeface="メイリオ"/>
              </a:rPr>
              <a:t>」</a:t>
            </a:r>
            <a:r>
              <a:rPr kumimoji="1" lang="en-US" altLang="ja-JP" sz="1000">
                <a:ea typeface="メイリオ"/>
              </a:rPr>
              <a:t>(</a:t>
            </a:r>
            <a:r>
              <a:rPr kumimoji="1" lang="ja-JP" altLang="en-US" sz="1000">
                <a:ea typeface="メイリオ"/>
              </a:rPr>
              <a:t>使用中とわかるもの</a:t>
            </a:r>
            <a:r>
              <a:rPr kumimoji="1" lang="en-US" altLang="ja-JP" sz="1000">
                <a:ea typeface="メイリオ"/>
              </a:rPr>
              <a:t>)</a:t>
            </a:r>
            <a:r>
              <a:rPr kumimoji="1" lang="ja-JP" altLang="en-US" sz="1000">
                <a:ea typeface="メイリオ"/>
              </a:rPr>
              <a:t>で示唆。タップすると</a:t>
            </a:r>
            <a:endParaRPr kumimoji="1" lang="en-US" altLang="ja-JP" sz="1000">
              <a:ea typeface="メイリオ"/>
            </a:endParaRPr>
          </a:p>
          <a:p>
            <a:r>
              <a:rPr kumimoji="1" lang="ja-JP" altLang="en-US" sz="1000">
                <a:ea typeface="メイリオ"/>
              </a:rPr>
              <a:t>　上部が切り替わるのみ。売却対象として選択できない。</a:t>
            </a:r>
            <a:endParaRPr kumimoji="1" lang="en-US" altLang="ja-JP" sz="1000">
              <a:ea typeface="メイリオ"/>
            </a:endParaRPr>
          </a:p>
          <a:p>
            <a:r>
              <a:rPr kumimoji="1" lang="ja-JP" altLang="en-US" sz="1000">
                <a:ea typeface="メイリオ"/>
              </a:rPr>
              <a:t>・ 選択するとチェックマークが表示され、右下でカウント。</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ctr"/>
            <a:endParaRPr kumimoji="1" lang="en-US" altLang="ja-JP"/>
          </a:p>
          <a:p>
            <a:pPr algn="ctr"/>
            <a:endParaRPr kumimoji="1" lang="en-US" altLang="ja-JP" sz="4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売却</a:t>
            </a:r>
            <a:endParaRPr kumimoji="1" lang="ja-JP" altLang="en-US" sz="1100" b="1">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endParaRPr kumimoji="1" lang="ja-JP" altLang="en-US" sz="900" b="1"/>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3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a:solidFill>
                  <a:schemeClr val="tx1"/>
                </a:solidFill>
              </a:rPr>
              <a:t>E</a:t>
            </a:r>
            <a:endParaRPr kumimoji="1" lang="ja-JP" altLang="en-US" sz="2000" b="1">
              <a:solidFill>
                <a:schemeClr val="tx1"/>
              </a:solidFill>
            </a:endParaRPr>
          </a:p>
        </p:txBody>
      </p:sp>
      <p:sp>
        <p:nvSpPr>
          <p:cNvPr id="135" name="四角形: 角を丸くする 134">
            <a:extLst>
              <a:ext uri="{FF2B5EF4-FFF2-40B4-BE49-F238E27FC236}">
                <a16:creationId xmlns:a16="http://schemas.microsoft.com/office/drawing/2014/main" id="{FF064684-66CD-4950-9F7F-C4D81E3B2074}"/>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9706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b="1"/>
              <a:t>「が含まれています。このまま続けますか？」</a:t>
            </a:r>
            <a:endParaRPr kumimoji="1" lang="en-US" altLang="ja-JP" sz="1000" b="1"/>
          </a:p>
          <a:p>
            <a:endParaRPr kumimoji="1" lang="en-US" altLang="ja-JP" sz="1000"/>
          </a:p>
          <a:p>
            <a:r>
              <a:rPr kumimoji="1" lang="ja-JP" altLang="en-US" sz="1000"/>
              <a:t>条件</a:t>
            </a:r>
            <a:endParaRPr kumimoji="1" lang="en-US" altLang="ja-JP" sz="1000"/>
          </a:p>
          <a:p>
            <a:r>
              <a:rPr kumimoji="1" lang="ja-JP" altLang="en-US" sz="1000">
                <a:ea typeface="メイリオ"/>
              </a:rPr>
              <a:t>○ ☆２以上の武器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・「高レアリティのパーツ</a:t>
            </a:r>
            <a:r>
              <a:rPr kumimoji="1" lang="en-US" altLang="ja-JP" sz="1000"/>
              <a:t>(</a:t>
            </a:r>
            <a:r>
              <a:rPr kumimoji="1" lang="ja-JP" altLang="en-US" sz="1000"/>
              <a:t>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p>
          <a:p>
            <a:endParaRPr kumimoji="1" lang="en-US" altLang="ja-JP" sz="1000"/>
          </a:p>
          <a:p>
            <a:endParaRPr kumimoji="1" lang="en-US" altLang="ja-JP" sz="1000"/>
          </a:p>
          <a:p>
            <a:r>
              <a:rPr kumimoji="1" lang="ja-JP" altLang="en-US" sz="1000"/>
              <a:t>上記指定のものが含まれていない場合は、</a:t>
            </a:r>
            <a:endParaRPr kumimoji="1" lang="en-US" altLang="ja-JP" sz="1000"/>
          </a:p>
          <a:p>
            <a:r>
              <a:rPr kumimoji="1" lang="ja-JP" altLang="en-US" sz="1000" b="1"/>
              <a:t>「選択した装備の売却をつづけますか？」</a:t>
            </a:r>
            <a:endParaRPr kumimoji="1" lang="en-US" altLang="ja-JP" sz="1000" b="1"/>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
        <p:nvSpPr>
          <p:cNvPr id="29" name="四角形: 角を丸くする 28">
            <a:extLst>
              <a:ext uri="{FF2B5EF4-FFF2-40B4-BE49-F238E27FC236}">
                <a16:creationId xmlns:a16="http://schemas.microsoft.com/office/drawing/2014/main" id="{C0A847F1-516F-42A4-9B61-093C27CD1A1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128483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a:t>1. eq311.</a:t>
            </a:r>
            <a:r>
              <a:rPr kumimoji="1" lang="ja-JP" altLang="en-US" sz="1400" b="1"/>
              <a:t>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・武器、パーツ、結晶でタブ分けされている。</a:t>
            </a:r>
            <a:endParaRPr kumimoji="1" lang="en-US" altLang="ja-JP" sz="1000">
              <a:ea typeface="メイリオ"/>
            </a:endParaRPr>
          </a:p>
          <a:p>
            <a:r>
              <a:rPr kumimoji="1" lang="ja-JP" altLang="en-US" sz="1000">
                <a:ea typeface="メイリオ"/>
              </a:rPr>
              <a:t>・ 下部を上下に、もしくは右サイドバーを操作することで</a:t>
            </a:r>
            <a:endParaRPr lang="ja-JP" altLang="en-US" sz="1000">
              <a:ea typeface="メイリオ"/>
            </a:endParaRPr>
          </a:p>
          <a:p>
            <a:r>
              <a:rPr kumimoji="1" lang="ja-JP" altLang="en-US" sz="1000">
                <a:ea typeface="メイリオ"/>
              </a:rPr>
              <a:t>　 リストを動かすことができる。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・入手、レア度、武器種（種類ごとにレア度順）</a:t>
            </a:r>
          </a:p>
          <a:p>
            <a:r>
              <a:rPr lang="ja-JP" altLang="en-US" sz="1000">
                <a:ea typeface="メイリオ"/>
              </a:rPr>
              <a:t>　・ATK、DEF、SPD</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中央右に所持総数が書かれている</a:t>
            </a:r>
            <a:endParaRPr kumimoji="1" lang="en-US" altLang="ja-JP"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50</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err="1">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r>
              <a:rPr kumimoji="1" lang="ja-JP" altLang="en-US" sz="800">
                <a:solidFill>
                  <a:schemeClr val="bg1"/>
                </a:solidFill>
                <a:effectLst/>
                <a:latin typeface="+mn-lt"/>
                <a:ea typeface="+mn-ea"/>
                <a:cs typeface="+mn-cs"/>
              </a:rPr>
              <a:t>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DEF </a:t>
            </a:r>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a:p>
            <a:r>
              <a:rPr kumimoji="1" lang="en-US" altLang="ja-JP" sz="800">
                <a:solidFill>
                  <a:schemeClr val="bg1"/>
                </a:solidFill>
                <a:effectLst/>
                <a:latin typeface="+mn-lt"/>
                <a:ea typeface="+mn-ea"/>
                <a:cs typeface="+mn-cs"/>
              </a:rPr>
              <a:t>SPD</a:t>
            </a:r>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ndParaRPr>
          </a:p>
          <a:p>
            <a:r>
              <a:rPr kumimoji="1" lang="ja-JP" altLang="en-US" sz="600">
                <a:solidFill>
                  <a:schemeClr val="bg1"/>
                </a:solidFill>
              </a:rPr>
              <a:t>効果テキスト効果テキスト</a:t>
            </a:r>
            <a:endParaRPr kumimoji="1" lang="en-US" altLang="ja-JP" sz="60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a:solidFill>
                  <a:schemeClr val="bg1"/>
                </a:solidFill>
                <a:latin typeface="メイリオ" panose="020B0604030504040204" pitchFamily="50" charset="-128"/>
              </a:rPr>
              <a:t>★ ★ ★</a:t>
            </a:r>
            <a:endParaRPr kumimoji="1" lang="en-US" altLang="ja-JP" sz="900" b="1" u="none">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a:solidFill>
                  <a:schemeClr val="bg1"/>
                </a:solidFill>
              </a:rPr>
              <a:t>パーツテキストパーツテキストパーツテキストパーツテキスト</a:t>
            </a:r>
            <a:endParaRPr kumimoji="1" lang="en-US" altLang="ja-JP" sz="600">
              <a:solidFill>
                <a:schemeClr val="bg1"/>
              </a:solidFill>
            </a:endParaRPr>
          </a:p>
          <a:p>
            <a:r>
              <a:rPr kumimoji="1" lang="ja-JP" altLang="en-US" sz="600">
                <a:solidFill>
                  <a:schemeClr val="bg1"/>
                </a:solidFill>
              </a:rPr>
              <a:t>パーツテキストパーツテキスト</a:t>
            </a:r>
            <a:endParaRPr kumimoji="1" lang="en-US" altLang="ja-JP" sz="60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パーツ</a:t>
            </a:r>
            <a:endParaRPr kumimoji="1" lang="en-US" altLang="ja-JP" sz="1200"/>
          </a:p>
          <a:p>
            <a:pPr algn="ctr"/>
            <a:r>
              <a:rPr kumimoji="1" lang="ja-JP" altLang="en-US" sz="1200"/>
              <a:t>絵</a:t>
            </a:r>
            <a:endParaRPr kumimoji="1" lang="en-US" altLang="ja-JP" sz="120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5" name="四角形: 角を丸くする 124">
            <a:extLst>
              <a:ext uri="{FF2B5EF4-FFF2-40B4-BE49-F238E27FC236}">
                <a16:creationId xmlns:a16="http://schemas.microsoft.com/office/drawing/2014/main" id="{C2D5C5E9-4C34-4689-B379-47E22D59235A}"/>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206655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51</a:t>
            </a:fld>
            <a:endParaRPr kumimoji="1" lang="ja-JP" altLang="en-US"/>
          </a:p>
        </p:txBody>
      </p:sp>
      <p:sp>
        <p:nvSpPr>
          <p:cNvPr id="41" name="四角形: 角を丸くする 40">
            <a:extLst>
              <a:ext uri="{FF2B5EF4-FFF2-40B4-BE49-F238E27FC236}">
                <a16:creationId xmlns:a16="http://schemas.microsoft.com/office/drawing/2014/main" id="{316A2715-8B00-4B95-9043-0CCEE95A4F3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4204466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四角形: 角を丸くする 13">
            <a:extLst>
              <a:ext uri="{FF2B5EF4-FFF2-40B4-BE49-F238E27FC236}">
                <a16:creationId xmlns:a16="http://schemas.microsoft.com/office/drawing/2014/main" id="{851BCE8E-B0AC-4529-BA7C-059DBE840773}"/>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一覧・売却仕様へ</a:t>
            </a:r>
          </a:p>
        </p:txBody>
      </p:sp>
    </p:spTree>
    <p:extLst>
      <p:ext uri="{BB962C8B-B14F-4D97-AF65-F5344CB8AC3E}">
        <p14:creationId xmlns:p14="http://schemas.microsoft.com/office/powerpoint/2010/main" val="1765395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482446524"/>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endParaRPr lang="ja-JP"/>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endParaRPr lang="ja-JP"/>
                    </a:p>
                    <a:p>
                      <a:pPr marL="0" lvl="0" indent="0" algn="l">
                        <a:lnSpc>
                          <a:spcPct val="100000"/>
                        </a:lnSpc>
                        <a:spcBef>
                          <a:spcPts val="0"/>
                        </a:spcBef>
                        <a:spcAft>
                          <a:spcPts val="0"/>
                        </a:spcAft>
                        <a:buNone/>
                      </a:pPr>
                      <a:r>
                        <a:rPr lang="ja-JP" altLang="en-US" sz="800">
                          <a:effectLst/>
                        </a:rPr>
                        <a:t>P46 売却完了ウィンドウの追加</a:t>
                      </a:r>
                      <a:endParaRPr lang="ja-JP"/>
                    </a:p>
                    <a:p>
                      <a:pPr marL="0" lvl="0" indent="0" algn="l">
                        <a:lnSpc>
                          <a:spcPct val="100000"/>
                        </a:lnSpc>
                        <a:spcBef>
                          <a:spcPts val="0"/>
                        </a:spcBef>
                        <a:spcAft>
                          <a:spcPts val="0"/>
                        </a:spcAft>
                        <a:buNone/>
                      </a:pPr>
                      <a:r>
                        <a:rPr lang="ja-JP" altLang="en-US" sz="800">
                          <a:effectLst/>
                        </a:rPr>
                        <a:t>P26, 30~35</a:t>
                      </a:r>
                      <a:endParaRPr lang="ja-JP"/>
                    </a:p>
                    <a:p>
                      <a:pPr marL="0" lvl="0" indent="0" algn="l">
                        <a:lnSpc>
                          <a:spcPct val="100000"/>
                        </a:lnSpc>
                        <a:spcBef>
                          <a:spcPts val="0"/>
                        </a:spcBef>
                        <a:spcAft>
                          <a:spcPts val="0"/>
                        </a:spcAft>
                        <a:buNone/>
                      </a:pPr>
                      <a:r>
                        <a:rPr lang="ja-JP" altLang="en-US" sz="800">
                          <a:effectLst/>
                        </a:rPr>
                        <a:t>　　 カスタムを削除。編成画面仕様で吸収。</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ea typeface="メイリオ"/>
              </a:rPr>
              <a:t>●</a:t>
            </a:r>
            <a:r>
              <a:rPr kumimoji="1" lang="en-US" altLang="ja-JP" sz="1400" b="1">
                <a:ea typeface="メイリオ"/>
              </a:rPr>
              <a:t>TR</a:t>
            </a:r>
            <a:r>
              <a:rPr kumimoji="1" lang="ja-JP" altLang="en-US" sz="1400" b="1">
                <a:ea typeface="メイリオ"/>
              </a:rPr>
              <a:t>カード詳細画面(tr110c)</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ea typeface="メイリオ"/>
              </a:rPr>
              <a:t>　　</a:t>
            </a:r>
            <a:r>
              <a:rPr kumimoji="1" lang="ja-JP" altLang="en-US" sz="1400">
                <a:ea typeface="メイリオ"/>
              </a:rPr>
              <a:t>・</a:t>
            </a:r>
            <a:r>
              <a:rPr kumimoji="1" lang="en-US" altLang="ja-JP" sz="1400">
                <a:ea typeface="メイリオ"/>
              </a:rPr>
              <a:t>ID</a:t>
            </a:r>
            <a:endParaRPr lang="en-US" altLang="ja-JP" sz="1400">
              <a:ea typeface="メイリオ"/>
            </a:endParaRP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ea typeface="メイリオ"/>
              </a:rPr>
              <a:t>　　　　タップで</a:t>
            </a:r>
            <a:r>
              <a:rPr kumimoji="1" lang="en-US" altLang="ja-JP" sz="1400">
                <a:ea typeface="メイリオ"/>
              </a:rPr>
              <a:t>ON/OFF</a:t>
            </a:r>
            <a:r>
              <a:rPr kumimoji="1" lang="ja-JP" altLang="en-US" sz="1400">
                <a:ea typeface="メイリオ"/>
              </a:rPr>
              <a:t>変更</a:t>
            </a:r>
            <a:endParaRPr kumimoji="1" lang="en-US" altLang="ja-JP" sz="1400">
              <a:ea typeface="メイリオ"/>
            </a:endParaRPr>
          </a:p>
          <a:p>
            <a:r>
              <a:rPr kumimoji="1" lang="ja-JP" altLang="en-US" sz="1400">
                <a:ea typeface="メイリオ"/>
              </a:rPr>
              <a:t>　　・</a:t>
            </a:r>
            <a:r>
              <a:rPr kumimoji="1" lang="en-US" altLang="ja-JP" sz="1400">
                <a:ea typeface="メイリオ"/>
              </a:rPr>
              <a:t>TR</a:t>
            </a:r>
            <a:r>
              <a:rPr kumimoji="1" lang="ja-JP" altLang="en-US" sz="1400">
                <a:ea typeface="メイリオ"/>
              </a:rPr>
              <a:t>テストボタン</a:t>
            </a:r>
            <a:endParaRPr kumimoji="1" lang="en-US" altLang="ja-JP" sz="1400">
              <a:ea typeface="メイリオ"/>
            </a:endParaRPr>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ea typeface="メイリオ"/>
              </a:rPr>
              <a:t>　　・</a:t>
            </a:r>
            <a:r>
              <a:rPr kumimoji="1" lang="en-US" altLang="ja-JP" sz="1400">
                <a:ea typeface="メイリオ"/>
              </a:rPr>
              <a:t>HP</a:t>
            </a:r>
            <a:endParaRPr lang="en-US" altLang="ja-JP" sz="1400">
              <a:ea typeface="メイリオ"/>
            </a:endParaRPr>
          </a:p>
          <a:p>
            <a:r>
              <a:rPr kumimoji="1" lang="ja-JP" altLang="en-US" sz="1400">
                <a:ea typeface="メイリオ"/>
              </a:rPr>
              <a:t>　　・</a:t>
            </a:r>
            <a:r>
              <a:rPr kumimoji="1" lang="en-US" altLang="ja-JP" sz="1400">
                <a:ea typeface="メイリオ"/>
              </a:rPr>
              <a:t>ATK</a:t>
            </a:r>
            <a:endParaRPr lang="en-US" altLang="ja-JP" sz="1400">
              <a:ea typeface="メイリオ"/>
            </a:endParaRPr>
          </a:p>
          <a:p>
            <a:r>
              <a:rPr kumimoji="1" lang="ja-JP" altLang="en-US" sz="1400">
                <a:ea typeface="メイリオ"/>
              </a:rPr>
              <a:t>　　・</a:t>
            </a:r>
            <a:r>
              <a:rPr kumimoji="1" lang="en-US" altLang="ja-JP" sz="1400">
                <a:ea typeface="メイリオ"/>
              </a:rPr>
              <a:t>DEF</a:t>
            </a:r>
            <a:endParaRPr lang="en-US" altLang="ja-JP" sz="1400">
              <a:ea typeface="メイリオ"/>
            </a:endParaRPr>
          </a:p>
          <a:p>
            <a:r>
              <a:rPr kumimoji="1" lang="ja-JP" altLang="en-US" sz="1400">
                <a:ea typeface="メイリオ"/>
              </a:rPr>
              <a:t>　　・</a:t>
            </a:r>
            <a:r>
              <a:rPr kumimoji="1" lang="en-US" altLang="ja-JP" sz="1400">
                <a:ea typeface="メイリオ"/>
              </a:rPr>
              <a:t>SPD</a:t>
            </a:r>
            <a:endParaRPr lang="en-US" altLang="ja-JP" sz="1400">
              <a:ea typeface="メイリオ"/>
            </a:endParaRP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2" name="四角形: 角を丸くする 1">
            <a:extLst>
              <a:ext uri="{FF2B5EF4-FFF2-40B4-BE49-F238E27FC236}">
                <a16:creationId xmlns:a16="http://schemas.microsoft.com/office/drawing/2014/main" id="{2EFE7469-D478-4F07-B9A5-21E10A4A5DF9}"/>
              </a:ext>
            </a:extLst>
          </p:cNvPr>
          <p:cNvSpPr/>
          <p:nvPr/>
        </p:nvSpPr>
        <p:spPr>
          <a:xfrm>
            <a:off x="8112549" y="5423907"/>
            <a:ext cx="622520" cy="1664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solidFill>
              </a:rPr>
              <a:t>▷ </a:t>
            </a:r>
            <a:r>
              <a:rPr kumimoji="1" lang="en-US" altLang="ja-JP" sz="600">
                <a:solidFill>
                  <a:schemeClr val="tx1"/>
                </a:solidFill>
              </a:rPr>
              <a:t>TR</a:t>
            </a:r>
            <a:r>
              <a:rPr kumimoji="1" lang="ja-JP" altLang="en-US" sz="600">
                <a:solidFill>
                  <a:schemeClr val="tx1"/>
                </a:solidFill>
              </a:rPr>
              <a:t>テスト</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sz="1200">
                <a:ea typeface="+mn-lt"/>
                <a:cs typeface="+mn-lt"/>
              </a:rPr>
              <a:t>上限解放</a:t>
            </a:r>
            <a:endParaRPr lang="ja-JP">
              <a:ea typeface="+mn-lt"/>
              <a:cs typeface="+mn-lt"/>
            </a:endParaRPr>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36510" cy="307777"/>
          </a:xfrm>
          <a:prstGeom prst="rect">
            <a:avLst/>
          </a:prstGeom>
          <a:noFill/>
        </p:spPr>
        <p:txBody>
          <a:bodyPr wrap="none" rtlCol="0">
            <a:spAutoFit/>
          </a:bodyPr>
          <a:lstStyle/>
          <a:p>
            <a:r>
              <a:rPr kumimoji="1" lang="en-US" altLang="ja-JP" sz="1400" b="1" dirty="0"/>
              <a:t>1.tr110.</a:t>
            </a:r>
            <a:r>
              <a:rPr lang="ja-JP" altLang="en-US" sz="1400" b="1" dirty="0"/>
              <a:t>強化</a:t>
            </a:r>
            <a:r>
              <a:rPr lang="en-US" altLang="ja-JP" sz="1400" b="1" dirty="0"/>
              <a:t>TR</a:t>
            </a:r>
            <a:r>
              <a:rPr lang="ja-JP" altLang="en-US" sz="1400" b="1" dirty="0"/>
              <a:t>カード選択</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82698" y="5092760"/>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cxnSp>
        <p:nvCxnSpPr>
          <p:cNvPr id="649" name="直線コネクタ 648">
            <a:extLst>
              <a:ext uri="{FF2B5EF4-FFF2-40B4-BE49-F238E27FC236}">
                <a16:creationId xmlns:a16="http://schemas.microsoft.com/office/drawing/2014/main" id="{4E287EFA-A8AF-4C87-A750-4C7F4C262EE3}"/>
              </a:ext>
            </a:extLst>
          </p:cNvPr>
          <p:cNvCxnSpPr>
            <a:cxnSpLocks/>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200329"/>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endParaRPr kumimoji="1" lang="en-US" altLang="ja-JP" sz="1200" b="1"/>
          </a:p>
          <a:p>
            <a:pPr algn="r"/>
            <a:r>
              <a:rPr kumimoji="1" lang="ja-JP" altLang="en-US" sz="1200" b="1"/>
              <a:t>アイコンと</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grpSp>
        <p:nvGrpSpPr>
          <p:cNvPr id="2" name="グループ化 1">
            <a:extLst>
              <a:ext uri="{FF2B5EF4-FFF2-40B4-BE49-F238E27FC236}">
                <a16:creationId xmlns:a16="http://schemas.microsoft.com/office/drawing/2014/main" id="{1DE71FE9-C986-4F0A-BE8B-E0C65D9E07F1}"/>
              </a:ext>
            </a:extLst>
          </p:cNvPr>
          <p:cNvGrpSpPr/>
          <p:nvPr/>
        </p:nvGrpSpPr>
        <p:grpSpPr>
          <a:xfrm>
            <a:off x="5140112" y="408999"/>
            <a:ext cx="3603949" cy="5972073"/>
            <a:chOff x="5140112" y="408999"/>
            <a:chExt cx="3603949" cy="5972073"/>
          </a:xfrm>
        </p:grpSpPr>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26890" y="2136509"/>
              <a:ext cx="1611809" cy="435279"/>
              <a:chOff x="1063079" y="1311188"/>
              <a:chExt cx="1219026"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63079" y="148153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grpSp>
      <p:cxnSp>
        <p:nvCxnSpPr>
          <p:cNvPr id="661" name="直線コネクタ 660">
            <a:extLst>
              <a:ext uri="{FF2B5EF4-FFF2-40B4-BE49-F238E27FC236}">
                <a16:creationId xmlns:a16="http://schemas.microsoft.com/office/drawing/2014/main" id="{80F628A6-D230-43C1-91BC-A54D3A5EF7E3}"/>
              </a:ext>
            </a:extLst>
          </p:cNvPr>
          <p:cNvCxnSpPr>
            <a:cxnSpLocks/>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7"/>
            <a:chOff x="3611913" y="3574526"/>
            <a:chExt cx="1200151" cy="1292507"/>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10">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39"/>
              <a:ext cx="1135210" cy="336394"/>
            </a:xfrm>
            <a:prstGeom prst="rect">
              <a:avLst/>
            </a:prstGeom>
            <a:noFill/>
            <a:ln>
              <a:noFill/>
            </a:ln>
          </p:spPr>
          <p:txBody>
            <a:bodyPr wrap="square" rtlCol="0">
              <a:spAutoFit/>
            </a:bodyPr>
            <a:lstStyle/>
            <a:p>
              <a:r>
                <a:rPr kumimoji="1" lang="ja-JP" altLang="en-US" sz="1200" b="1">
                  <a:ln w="3175">
                    <a:solidFill>
                      <a:schemeClr val="tx1"/>
                    </a:solidFill>
                  </a:ln>
                  <a:solidFill>
                    <a:schemeClr val="bg1"/>
                  </a:solidFill>
                </a:rPr>
                <a:t>　  </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grpSp>
      <p:sp>
        <p:nvSpPr>
          <p:cNvPr id="254" name="テキスト ボックス 253">
            <a:extLst>
              <a:ext uri="{FF2B5EF4-FFF2-40B4-BE49-F238E27FC236}">
                <a16:creationId xmlns:a16="http://schemas.microsoft.com/office/drawing/2014/main" id="{FA9F57CB-40EA-4A0A-A4EA-4280980D308F}"/>
              </a:ext>
            </a:extLst>
          </p:cNvPr>
          <p:cNvSpPr txBox="1"/>
          <p:nvPr/>
        </p:nvSpPr>
        <p:spPr>
          <a:xfrm>
            <a:off x="4727517" y="3747467"/>
            <a:ext cx="535656" cy="253916"/>
          </a:xfrm>
          <a:prstGeom prst="rect">
            <a:avLst/>
          </a:prstGeom>
          <a:noFill/>
          <a:ln>
            <a:noFill/>
          </a:ln>
        </p:spPr>
        <p:txBody>
          <a:bodyPr wrap="square" rtlCol="0">
            <a:spAutoFit/>
          </a:bodyPr>
          <a:lstStyle/>
          <a:p>
            <a:r>
              <a:rPr kumimoji="1" lang="ja-JP" altLang="en-US" sz="1050" b="1">
                <a:ln w="3175">
                  <a:solidFill>
                    <a:schemeClr val="tx1"/>
                  </a:solidFill>
                </a:ln>
                <a:solidFill>
                  <a:srgbClr val="FFFF00"/>
                </a:solidFill>
              </a:rPr>
              <a:t>☆５</a:t>
            </a:r>
            <a:endParaRPr kumimoji="1" lang="ja-JP" altLang="en-US" sz="1200" b="1">
              <a:ln w="3175">
                <a:solidFill>
                  <a:schemeClr val="tx1"/>
                </a:solidFill>
              </a:ln>
              <a:solidFill>
                <a:srgbClr val="FFFF00"/>
              </a:solidFill>
            </a:endParaRPr>
          </a:p>
        </p:txBody>
      </p:sp>
      <p:pic>
        <p:nvPicPr>
          <p:cNvPr id="256" name="図 255">
            <a:extLst>
              <a:ext uri="{FF2B5EF4-FFF2-40B4-BE49-F238E27FC236}">
                <a16:creationId xmlns:a16="http://schemas.microsoft.com/office/drawing/2014/main" id="{54A5C6D6-4B8D-44A1-91A0-3210FB9C8BA7}"/>
              </a:ext>
            </a:extLst>
          </p:cNvPr>
          <p:cNvPicPr>
            <a:picLocks noChangeAspect="1"/>
          </p:cNvPicPr>
          <p:nvPr/>
        </p:nvPicPr>
        <p:blipFill>
          <a:blip r:embed="rId4"/>
          <a:stretch>
            <a:fillRect/>
          </a:stretch>
        </p:blipFill>
        <p:spPr>
          <a:xfrm>
            <a:off x="4207741" y="4558177"/>
            <a:ext cx="184709" cy="191998"/>
          </a:xfrm>
          <a:prstGeom prst="rect">
            <a:avLst/>
          </a:prstGeom>
        </p:spPr>
      </p:pic>
      <p:sp>
        <p:nvSpPr>
          <p:cNvPr id="273" name="テキスト ボックス 272">
            <a:extLst>
              <a:ext uri="{FF2B5EF4-FFF2-40B4-BE49-F238E27FC236}">
                <a16:creationId xmlns:a16="http://schemas.microsoft.com/office/drawing/2014/main" id="{87BCB1FF-6C4A-4048-B214-C4811D861AC0}"/>
              </a:ext>
            </a:extLst>
          </p:cNvPr>
          <p:cNvSpPr txBox="1"/>
          <p:nvPr/>
        </p:nvSpPr>
        <p:spPr>
          <a:xfrm>
            <a:off x="5582177"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274" name="テキスト ボックス 273">
            <a:extLst>
              <a:ext uri="{FF2B5EF4-FFF2-40B4-BE49-F238E27FC236}">
                <a16:creationId xmlns:a16="http://schemas.microsoft.com/office/drawing/2014/main" id="{D9F12B83-EB6C-4AF0-8C1F-4D4EAA1CB1A7}"/>
              </a:ext>
            </a:extLst>
          </p:cNvPr>
          <p:cNvSpPr txBox="1"/>
          <p:nvPr/>
        </p:nvSpPr>
        <p:spPr>
          <a:xfrm>
            <a:off x="6155916"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5" name="テキスト ボックス 594">
            <a:extLst>
              <a:ext uri="{FF2B5EF4-FFF2-40B4-BE49-F238E27FC236}">
                <a16:creationId xmlns:a16="http://schemas.microsoft.com/office/drawing/2014/main" id="{6F891387-6F1D-422E-9462-21EDFF06846A}"/>
              </a:ext>
            </a:extLst>
          </p:cNvPr>
          <p:cNvSpPr txBox="1"/>
          <p:nvPr/>
        </p:nvSpPr>
        <p:spPr>
          <a:xfrm>
            <a:off x="675029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596" name="テキスト ボックス 595">
            <a:extLst>
              <a:ext uri="{FF2B5EF4-FFF2-40B4-BE49-F238E27FC236}">
                <a16:creationId xmlns:a16="http://schemas.microsoft.com/office/drawing/2014/main" id="{76E5C225-51B9-4DE6-A8A0-AF230743F34E}"/>
              </a:ext>
            </a:extLst>
          </p:cNvPr>
          <p:cNvSpPr txBox="1"/>
          <p:nvPr/>
        </p:nvSpPr>
        <p:spPr>
          <a:xfrm>
            <a:off x="7372555"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1" name="テキスト ボックス 880">
            <a:extLst>
              <a:ext uri="{FF2B5EF4-FFF2-40B4-BE49-F238E27FC236}">
                <a16:creationId xmlns:a16="http://schemas.microsoft.com/office/drawing/2014/main" id="{E510EF23-887D-4F59-BBC1-49D57E0513AF}"/>
              </a:ext>
            </a:extLst>
          </p:cNvPr>
          <p:cNvSpPr txBox="1"/>
          <p:nvPr/>
        </p:nvSpPr>
        <p:spPr>
          <a:xfrm>
            <a:off x="7966474" y="4232024"/>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2" name="テキスト ボックス 881">
            <a:extLst>
              <a:ext uri="{FF2B5EF4-FFF2-40B4-BE49-F238E27FC236}">
                <a16:creationId xmlns:a16="http://schemas.microsoft.com/office/drawing/2014/main" id="{2530D8B0-7D30-45E0-8D83-0F5E3A846BE2}"/>
              </a:ext>
            </a:extLst>
          </p:cNvPr>
          <p:cNvSpPr txBox="1"/>
          <p:nvPr/>
        </p:nvSpPr>
        <p:spPr>
          <a:xfrm>
            <a:off x="5582177"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3" name="テキスト ボックス 882">
            <a:extLst>
              <a:ext uri="{FF2B5EF4-FFF2-40B4-BE49-F238E27FC236}">
                <a16:creationId xmlns:a16="http://schemas.microsoft.com/office/drawing/2014/main" id="{ED7E6BCF-8700-4C35-8073-B4CFBADB7D7A}"/>
              </a:ext>
            </a:extLst>
          </p:cNvPr>
          <p:cNvSpPr txBox="1"/>
          <p:nvPr/>
        </p:nvSpPr>
        <p:spPr>
          <a:xfrm>
            <a:off x="6155916" y="4846283"/>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sp>
        <p:nvSpPr>
          <p:cNvPr id="884" name="テキスト ボックス 883">
            <a:extLst>
              <a:ext uri="{FF2B5EF4-FFF2-40B4-BE49-F238E27FC236}">
                <a16:creationId xmlns:a16="http://schemas.microsoft.com/office/drawing/2014/main" id="{0978778C-96F0-4D53-80FD-015E534E975C}"/>
              </a:ext>
            </a:extLst>
          </p:cNvPr>
          <p:cNvSpPr txBox="1"/>
          <p:nvPr/>
        </p:nvSpPr>
        <p:spPr>
          <a:xfrm>
            <a:off x="7966474" y="4838439"/>
            <a:ext cx="319823" cy="169277"/>
          </a:xfrm>
          <a:prstGeom prst="rect">
            <a:avLst/>
          </a:prstGeom>
          <a:noFill/>
          <a:ln>
            <a:noFill/>
          </a:ln>
        </p:spPr>
        <p:txBody>
          <a:bodyPr wrap="square" rtlCol="0">
            <a:spAutoFit/>
          </a:bodyPr>
          <a:lstStyle/>
          <a:p>
            <a:r>
              <a:rPr kumimoji="1" lang="ja-JP" altLang="en-US" sz="500" b="1">
                <a:ln w="3175">
                  <a:solidFill>
                    <a:schemeClr val="tx1"/>
                  </a:solidFill>
                </a:ln>
                <a:solidFill>
                  <a:srgbClr val="FFFF00"/>
                </a:solidFill>
              </a:rPr>
              <a:t>☆５</a:t>
            </a:r>
            <a:endParaRPr kumimoji="1" lang="ja-JP" altLang="en-US" sz="700" b="1">
              <a:ln w="3175">
                <a:solidFill>
                  <a:schemeClr val="tx1"/>
                </a:solidFill>
              </a:ln>
              <a:solidFill>
                <a:srgbClr val="FFFF00"/>
              </a:solidFill>
            </a:endParaRPr>
          </a:p>
        </p:txBody>
      </p: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793721" y="4557707"/>
            <a:ext cx="1815734" cy="1195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86" name="図 885">
            <a:extLst>
              <a:ext uri="{FF2B5EF4-FFF2-40B4-BE49-F238E27FC236}">
                <a16:creationId xmlns:a16="http://schemas.microsoft.com/office/drawing/2014/main" id="{B46C53BB-3E97-4682-9A76-A87E041E58B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6494" y="4710137"/>
            <a:ext cx="75118" cy="67801"/>
          </a:xfrm>
          <a:prstGeom prst="rect">
            <a:avLst/>
          </a:prstGeom>
        </p:spPr>
      </p:pic>
      <p:pic>
        <p:nvPicPr>
          <p:cNvPr id="887" name="図 886">
            <a:extLst>
              <a:ext uri="{FF2B5EF4-FFF2-40B4-BE49-F238E27FC236}">
                <a16:creationId xmlns:a16="http://schemas.microsoft.com/office/drawing/2014/main" id="{977748D2-916C-48EA-9F0F-53BB34AFF94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2767" y="4710137"/>
            <a:ext cx="75118" cy="67801"/>
          </a:xfrm>
          <a:prstGeom prst="rect">
            <a:avLst/>
          </a:prstGeom>
        </p:spPr>
      </p:pic>
      <p:pic>
        <p:nvPicPr>
          <p:cNvPr id="888" name="図 887">
            <a:extLst>
              <a:ext uri="{FF2B5EF4-FFF2-40B4-BE49-F238E27FC236}">
                <a16:creationId xmlns:a16="http://schemas.microsoft.com/office/drawing/2014/main" id="{C6B52699-F052-4580-81B5-0EC1F6650731}"/>
              </a:ext>
            </a:extLst>
          </p:cNvPr>
          <p:cNvPicPr>
            <a:picLocks noChangeAspect="1"/>
          </p:cNvPicPr>
          <p:nvPr/>
        </p:nvPicPr>
        <p:blipFill>
          <a:blip r:embed="rId2"/>
          <a:stretch>
            <a:fillRect/>
          </a:stretch>
        </p:blipFill>
        <p:spPr>
          <a:xfrm>
            <a:off x="6507916" y="4689355"/>
            <a:ext cx="78346" cy="83974"/>
          </a:xfrm>
          <a:prstGeom prst="rect">
            <a:avLst/>
          </a:prstGeom>
        </p:spPr>
      </p:pic>
      <p:pic>
        <p:nvPicPr>
          <p:cNvPr id="889" name="図 888">
            <a:extLst>
              <a:ext uri="{FF2B5EF4-FFF2-40B4-BE49-F238E27FC236}">
                <a16:creationId xmlns:a16="http://schemas.microsoft.com/office/drawing/2014/main" id="{FE24056D-4844-4693-8C1B-4734CDFB7F7D}"/>
              </a:ext>
            </a:extLst>
          </p:cNvPr>
          <p:cNvPicPr>
            <a:picLocks noChangeAspect="1"/>
          </p:cNvPicPr>
          <p:nvPr/>
        </p:nvPicPr>
        <p:blipFill>
          <a:blip r:embed="rId3"/>
          <a:stretch>
            <a:fillRect/>
          </a:stretch>
        </p:blipFill>
        <p:spPr>
          <a:xfrm>
            <a:off x="7111553" y="4685937"/>
            <a:ext cx="83096" cy="83581"/>
          </a:xfrm>
          <a:prstGeom prst="rect">
            <a:avLst/>
          </a:prstGeom>
        </p:spPr>
      </p:pic>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A52EE0-DA2B-45FF-9674-90A4983EFF6F}">
  <ds:schemaRefs>
    <ds:schemaRef ds:uri="http://purl.org/dc/elements/1.1/"/>
    <ds:schemaRef ds:uri="http://www.w3.org/XML/1998/namespace"/>
    <ds:schemaRef ds:uri="http://schemas.openxmlformats.org/package/2006/metadata/core-properties"/>
    <ds:schemaRef ds:uri="0296febf-2773-4faf-ae76-6dee2362d0db"/>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5BE1254A-DE7F-4186-9151-F2E551CB0B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17</TotalTime>
  <Words>12649</Words>
  <Application>Microsoft Macintosh PowerPoint</Application>
  <PresentationFormat>画面に合わせる (4:3)</PresentationFormat>
  <Paragraphs>3242</Paragraphs>
  <Slides>54</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Century Gothic</vt:lpstr>
      <vt:lpstr>メイリオ</vt:lpstr>
      <vt:lpstr>Bahnschrift Condensed</vt:lpstr>
      <vt:lpstr>Arial</vt:lpstr>
      <vt:lpstr>游ゴシック</vt:lpstr>
      <vt:lpstr>HGP創英角ｺﾞｼｯｸUB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増本 雄斗</cp:lastModifiedBy>
  <cp:revision>8</cp:revision>
  <dcterms:created xsi:type="dcterms:W3CDTF">2019-06-27T02:30:15Z</dcterms:created>
  <dcterms:modified xsi:type="dcterms:W3CDTF">2020-03-23T08:00:45Z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